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diagrams/layout4.xml" ContentType="application/vnd.openxmlformats-officedocument.drawingml.diagram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rawing5.xml" ContentType="application/vnd.ms-office.drawingml.diagramDrawing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20"/>
  </p:notesMasterIdLst>
  <p:sldIdLst>
    <p:sldId id="261" r:id="rId2"/>
    <p:sldId id="260" r:id="rId3"/>
    <p:sldId id="305" r:id="rId4"/>
    <p:sldId id="314" r:id="rId5"/>
    <p:sldId id="315" r:id="rId6"/>
    <p:sldId id="267" r:id="rId7"/>
    <p:sldId id="316" r:id="rId8"/>
    <p:sldId id="317" r:id="rId9"/>
    <p:sldId id="318" r:id="rId10"/>
    <p:sldId id="319" r:id="rId11"/>
    <p:sldId id="320" r:id="rId12"/>
    <p:sldId id="321" r:id="rId13"/>
    <p:sldId id="322" r:id="rId14"/>
    <p:sldId id="323" r:id="rId15"/>
    <p:sldId id="324" r:id="rId16"/>
    <p:sldId id="325" r:id="rId17"/>
    <p:sldId id="310" r:id="rId18"/>
    <p:sldId id="326" r:id="rId19"/>
  </p:sldIdLst>
  <p:sldSz cx="12192000" cy="6858000"/>
  <p:notesSz cx="6858000" cy="9144000"/>
  <p:embeddedFontLst>
    <p:embeddedFont>
      <p:font typeface="Elephant" pitchFamily="18" charset="0"/>
      <p:regular r:id="rId21"/>
      <p:italic r:id="rId22"/>
    </p:embeddedFont>
    <p:embeddedFont>
      <p:font typeface="Calibri" pitchFamily="34" charset="0"/>
      <p:regular r:id="rId23"/>
      <p:bold r:id="rId24"/>
      <p:italic r:id="rId25"/>
      <p:boldItalic r:id="rId26"/>
    </p:embeddedFont>
    <p:embeddedFont>
      <p:font typeface="Calibri Light" pitchFamily="34" charset="0"/>
      <p:regular r:id="rId27"/>
      <p:italic r:id="rId28"/>
    </p:embeddedFont>
    <p:embeddedFont>
      <p:font typeface="Berlin Sans FB Demi" pitchFamily="34" charset="0"/>
      <p:bold r:id="rId29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6DF89"/>
    <a:srgbClr val="6BA42C"/>
    <a:srgbClr val="EC5040"/>
    <a:srgbClr val="7D0D0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 varScale="1">
        <p:scale>
          <a:sx n="111" d="100"/>
          <a:sy n="111" d="100"/>
        </p:scale>
        <p:origin x="-432" y="12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r>
            <a:rPr lang="hr-HR" sz="36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Dionica</a:t>
          </a:r>
          <a:r>
            <a:rPr lang="hr-HR" sz="3600" b="1" i="0" dirty="0"/>
            <a:t> </a:t>
          </a:r>
          <a:r>
            <a:rPr lang="hr-HR" sz="3600" b="0" i="0" dirty="0"/>
            <a:t>– vrijednosni papir koji predstavlja udio u vlasništvu određene tvrtke – prodaju se i kupuju na burzama</a:t>
          </a:r>
          <a:endParaRPr lang="en-US" sz="36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 custT="1"/>
      <dgm:spPr/>
      <dgm:t>
        <a:bodyPr/>
        <a:lstStyle/>
        <a:p>
          <a:r>
            <a:rPr lang="hr-HR" sz="36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24. listopada 1929. godine </a:t>
          </a:r>
          <a:r>
            <a:rPr lang="hr-HR" sz="3600" b="0" i="0" dirty="0">
              <a:solidFill>
                <a:schemeClr val="tx1"/>
              </a:solidFill>
              <a:effectLst/>
            </a:rPr>
            <a:t>cijene dionica na njujorškoj burzi naglo su pale – </a:t>
          </a:r>
          <a:r>
            <a:rPr lang="hr-HR" sz="36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„crni četvrtak”</a:t>
          </a:r>
          <a:endParaRPr lang="en-US" sz="36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2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2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2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2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</dgm:ptLst>
  <dgm:cxnLst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5C271BC-BE84-4508-9911-6C38631D2F40}" type="doc">
      <dgm:prSet loTypeId="urn:microsoft.com/office/officeart/2005/8/layout/process5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hr-HR"/>
        </a:p>
      </dgm:t>
    </dgm:pt>
    <dgm:pt modelId="{21A9A93A-9DB0-49A9-AAD8-472706690D1D}">
      <dgm:prSet phldrT="[Tekst]"/>
      <dgm:spPr/>
      <dgm:t>
        <a:bodyPr/>
        <a:lstStyle/>
        <a:p>
          <a:r>
            <a:rPr lang="hr-HR" dirty="0">
              <a:solidFill>
                <a:schemeClr val="tx1"/>
              </a:solidFill>
            </a:rPr>
            <a:t>hiperprodukcija – masovna proizvodnja</a:t>
          </a:r>
        </a:p>
      </dgm:t>
    </dgm:pt>
    <dgm:pt modelId="{08B7639F-149D-40FE-86CE-F913758F6C97}" type="parTrans" cxnId="{9DE9D94C-A038-4742-BE5F-CCD0B3C74954}">
      <dgm:prSet/>
      <dgm:spPr/>
      <dgm:t>
        <a:bodyPr/>
        <a:lstStyle/>
        <a:p>
          <a:endParaRPr lang="hr-HR">
            <a:solidFill>
              <a:schemeClr val="tx1"/>
            </a:solidFill>
          </a:endParaRPr>
        </a:p>
      </dgm:t>
    </dgm:pt>
    <dgm:pt modelId="{2359BFC5-6AF2-48C3-9766-75E4CA625126}" type="sibTrans" cxnId="{9DE9D94C-A038-4742-BE5F-CCD0B3C74954}">
      <dgm:prSet/>
      <dgm:spPr/>
      <dgm:t>
        <a:bodyPr/>
        <a:lstStyle/>
        <a:p>
          <a:endParaRPr lang="hr-HR">
            <a:solidFill>
              <a:schemeClr val="tx1"/>
            </a:solidFill>
          </a:endParaRPr>
        </a:p>
      </dgm:t>
    </dgm:pt>
    <dgm:pt modelId="{3743C987-D873-4665-9838-855683A06D33}">
      <dgm:prSet phldrT="[Tekst]"/>
      <dgm:spPr/>
      <dgm:t>
        <a:bodyPr/>
        <a:lstStyle/>
        <a:p>
          <a:r>
            <a:rPr lang="hr-HR" dirty="0">
              <a:solidFill>
                <a:schemeClr val="tx1"/>
              </a:solidFill>
            </a:rPr>
            <a:t>zasićenost tržišta</a:t>
          </a:r>
        </a:p>
      </dgm:t>
    </dgm:pt>
    <dgm:pt modelId="{DABF6EEE-D087-491B-83DF-D1A6E0EEF771}" type="parTrans" cxnId="{351325EF-BCC5-4B91-9188-D771EC4C046B}">
      <dgm:prSet/>
      <dgm:spPr/>
      <dgm:t>
        <a:bodyPr/>
        <a:lstStyle/>
        <a:p>
          <a:endParaRPr lang="hr-HR">
            <a:solidFill>
              <a:schemeClr val="tx1"/>
            </a:solidFill>
          </a:endParaRPr>
        </a:p>
      </dgm:t>
    </dgm:pt>
    <dgm:pt modelId="{B6A088DD-823D-4909-A109-04B69B63F907}" type="sibTrans" cxnId="{351325EF-BCC5-4B91-9188-D771EC4C046B}">
      <dgm:prSet/>
      <dgm:spPr/>
      <dgm:t>
        <a:bodyPr/>
        <a:lstStyle/>
        <a:p>
          <a:endParaRPr lang="hr-HR">
            <a:solidFill>
              <a:schemeClr val="tx1"/>
            </a:solidFill>
          </a:endParaRPr>
        </a:p>
      </dgm:t>
    </dgm:pt>
    <dgm:pt modelId="{B3FCE12D-5200-45E4-BBB8-B6D889867330}">
      <dgm:prSet phldrT="[Tekst]"/>
      <dgm:spPr/>
      <dgm:t>
        <a:bodyPr/>
        <a:lstStyle/>
        <a:p>
          <a:r>
            <a:rPr lang="hr-HR">
              <a:solidFill>
                <a:schemeClr val="tx1"/>
              </a:solidFill>
            </a:rPr>
            <a:t>gomilanje proizvoda u skladištima</a:t>
          </a:r>
          <a:endParaRPr lang="hr-HR" dirty="0">
            <a:solidFill>
              <a:schemeClr val="tx1"/>
            </a:solidFill>
          </a:endParaRPr>
        </a:p>
      </dgm:t>
    </dgm:pt>
    <dgm:pt modelId="{CE6D1957-CA84-4D7B-960F-06253BE726EF}" type="parTrans" cxnId="{7E469591-30D8-4225-9FBA-9B3C6A40A631}">
      <dgm:prSet/>
      <dgm:spPr/>
      <dgm:t>
        <a:bodyPr/>
        <a:lstStyle/>
        <a:p>
          <a:endParaRPr lang="hr-HR">
            <a:solidFill>
              <a:schemeClr val="tx1"/>
            </a:solidFill>
          </a:endParaRPr>
        </a:p>
      </dgm:t>
    </dgm:pt>
    <dgm:pt modelId="{17BBFB83-4FF7-42C4-88F5-EB4B91DF84BC}" type="sibTrans" cxnId="{7E469591-30D8-4225-9FBA-9B3C6A40A631}">
      <dgm:prSet/>
      <dgm:spPr/>
      <dgm:t>
        <a:bodyPr/>
        <a:lstStyle/>
        <a:p>
          <a:endParaRPr lang="hr-HR">
            <a:solidFill>
              <a:schemeClr val="tx1"/>
            </a:solidFill>
          </a:endParaRPr>
        </a:p>
      </dgm:t>
    </dgm:pt>
    <dgm:pt modelId="{6ADFF4A1-102D-4673-B402-FAA5FE7AB69C}">
      <dgm:prSet phldrT="[Tekst]"/>
      <dgm:spPr/>
      <dgm:t>
        <a:bodyPr/>
        <a:lstStyle/>
        <a:p>
          <a:r>
            <a:rPr lang="hr-HR">
              <a:solidFill>
                <a:schemeClr val="tx1"/>
              </a:solidFill>
            </a:rPr>
            <a:t>pad prodaje</a:t>
          </a:r>
          <a:endParaRPr lang="hr-HR" dirty="0">
            <a:solidFill>
              <a:schemeClr val="tx1"/>
            </a:solidFill>
          </a:endParaRPr>
        </a:p>
      </dgm:t>
    </dgm:pt>
    <dgm:pt modelId="{35244E3A-A18B-449E-A982-5D4551EEC16C}" type="parTrans" cxnId="{AAD95E05-9020-4B42-8849-603DFBB3C6D1}">
      <dgm:prSet/>
      <dgm:spPr/>
      <dgm:t>
        <a:bodyPr/>
        <a:lstStyle/>
        <a:p>
          <a:endParaRPr lang="hr-HR">
            <a:solidFill>
              <a:schemeClr val="tx1"/>
            </a:solidFill>
          </a:endParaRPr>
        </a:p>
      </dgm:t>
    </dgm:pt>
    <dgm:pt modelId="{ABC948F6-7494-4712-873E-5B6A3304E917}" type="sibTrans" cxnId="{AAD95E05-9020-4B42-8849-603DFBB3C6D1}">
      <dgm:prSet/>
      <dgm:spPr/>
      <dgm:t>
        <a:bodyPr/>
        <a:lstStyle/>
        <a:p>
          <a:endParaRPr lang="hr-HR">
            <a:solidFill>
              <a:schemeClr val="tx1"/>
            </a:solidFill>
          </a:endParaRPr>
        </a:p>
      </dgm:t>
    </dgm:pt>
    <dgm:pt modelId="{B35182C9-15A7-4525-BDD9-AB6A14410BA2}">
      <dgm:prSet phldrT="[Tekst]"/>
      <dgm:spPr/>
      <dgm:t>
        <a:bodyPr/>
        <a:lstStyle/>
        <a:p>
          <a:r>
            <a:rPr lang="hr-HR" dirty="0">
              <a:solidFill>
                <a:schemeClr val="tx1"/>
              </a:solidFill>
            </a:rPr>
            <a:t>pad cijena dionica</a:t>
          </a:r>
        </a:p>
      </dgm:t>
    </dgm:pt>
    <dgm:pt modelId="{348D6E74-7565-4EF2-AF8D-8241B7E3B2B6}" type="parTrans" cxnId="{9D48D117-0666-4379-AE51-150F9499465C}">
      <dgm:prSet/>
      <dgm:spPr/>
      <dgm:t>
        <a:bodyPr/>
        <a:lstStyle/>
        <a:p>
          <a:endParaRPr lang="hr-HR">
            <a:solidFill>
              <a:schemeClr val="tx1"/>
            </a:solidFill>
          </a:endParaRPr>
        </a:p>
      </dgm:t>
    </dgm:pt>
    <dgm:pt modelId="{880E9B6D-5F1C-427E-94D2-F044D215C64C}" type="sibTrans" cxnId="{9D48D117-0666-4379-AE51-150F9499465C}">
      <dgm:prSet/>
      <dgm:spPr/>
      <dgm:t>
        <a:bodyPr/>
        <a:lstStyle/>
        <a:p>
          <a:endParaRPr lang="hr-HR">
            <a:solidFill>
              <a:schemeClr val="tx1"/>
            </a:solidFill>
          </a:endParaRPr>
        </a:p>
      </dgm:t>
    </dgm:pt>
    <dgm:pt modelId="{FE53724E-6FA6-45E2-BFC2-6553EB460961}">
      <dgm:prSet phldrT="[Tekst]"/>
      <dgm:spPr/>
      <dgm:t>
        <a:bodyPr/>
        <a:lstStyle/>
        <a:p>
          <a:r>
            <a:rPr lang="hr-HR" dirty="0">
              <a:solidFill>
                <a:schemeClr val="tx1"/>
              </a:solidFill>
            </a:rPr>
            <a:t>slom njujorške burze</a:t>
          </a:r>
        </a:p>
      </dgm:t>
    </dgm:pt>
    <dgm:pt modelId="{1AC3B1B5-CCB8-4FB3-9E7F-9EF41069200D}" type="parTrans" cxnId="{BD65910E-126E-4307-B5C8-DD37C391BD1E}">
      <dgm:prSet/>
      <dgm:spPr/>
      <dgm:t>
        <a:bodyPr/>
        <a:lstStyle/>
        <a:p>
          <a:endParaRPr lang="hr-HR">
            <a:solidFill>
              <a:schemeClr val="tx1"/>
            </a:solidFill>
          </a:endParaRPr>
        </a:p>
      </dgm:t>
    </dgm:pt>
    <dgm:pt modelId="{0FAEE063-C240-436E-B3A1-30462AF6A041}" type="sibTrans" cxnId="{BD65910E-126E-4307-B5C8-DD37C391BD1E}">
      <dgm:prSet/>
      <dgm:spPr/>
      <dgm:t>
        <a:bodyPr/>
        <a:lstStyle/>
        <a:p>
          <a:endParaRPr lang="hr-HR">
            <a:solidFill>
              <a:schemeClr val="tx1"/>
            </a:solidFill>
          </a:endParaRPr>
        </a:p>
      </dgm:t>
    </dgm:pt>
    <dgm:pt modelId="{5DDC7418-3A22-40EF-805D-47B7E9E54D2A}" type="pres">
      <dgm:prSet presAssocID="{95C271BC-BE84-4508-9911-6C38631D2F4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CAD6B743-F9C4-4136-8691-8817D0E852A9}" type="pres">
      <dgm:prSet presAssocID="{21A9A93A-9DB0-49A9-AAD8-472706690D1D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BA618230-DBA7-4B64-983B-3D7E4787EEB1}" type="pres">
      <dgm:prSet presAssocID="{2359BFC5-6AF2-48C3-9766-75E4CA625126}" presName="sibTrans" presStyleLbl="sibTrans2D1" presStyleIdx="0" presStyleCnt="5"/>
      <dgm:spPr/>
      <dgm:t>
        <a:bodyPr/>
        <a:lstStyle/>
        <a:p>
          <a:endParaRPr lang="hr-HR"/>
        </a:p>
      </dgm:t>
    </dgm:pt>
    <dgm:pt modelId="{3514BE54-8C13-404B-BBE3-D2EFD5C69407}" type="pres">
      <dgm:prSet presAssocID="{2359BFC5-6AF2-48C3-9766-75E4CA625126}" presName="connectorText" presStyleLbl="sibTrans2D1" presStyleIdx="0" presStyleCnt="5"/>
      <dgm:spPr/>
      <dgm:t>
        <a:bodyPr/>
        <a:lstStyle/>
        <a:p>
          <a:endParaRPr lang="hr-HR"/>
        </a:p>
      </dgm:t>
    </dgm:pt>
    <dgm:pt modelId="{6E1C13DF-B57D-418C-9D69-E65177108146}" type="pres">
      <dgm:prSet presAssocID="{3743C987-D873-4665-9838-855683A06D33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075109A0-F201-4A7C-BE99-3C5839AB9DBE}" type="pres">
      <dgm:prSet presAssocID="{B6A088DD-823D-4909-A109-04B69B63F907}" presName="sibTrans" presStyleLbl="sibTrans2D1" presStyleIdx="1" presStyleCnt="5"/>
      <dgm:spPr/>
      <dgm:t>
        <a:bodyPr/>
        <a:lstStyle/>
        <a:p>
          <a:endParaRPr lang="hr-HR"/>
        </a:p>
      </dgm:t>
    </dgm:pt>
    <dgm:pt modelId="{C91AF5B3-B2BD-4AAD-AE6D-B62D76629405}" type="pres">
      <dgm:prSet presAssocID="{B6A088DD-823D-4909-A109-04B69B63F907}" presName="connectorText" presStyleLbl="sibTrans2D1" presStyleIdx="1" presStyleCnt="5"/>
      <dgm:spPr/>
      <dgm:t>
        <a:bodyPr/>
        <a:lstStyle/>
        <a:p>
          <a:endParaRPr lang="hr-HR"/>
        </a:p>
      </dgm:t>
    </dgm:pt>
    <dgm:pt modelId="{5A152BB5-CFC9-43AD-A3C3-3E799AF462C3}" type="pres">
      <dgm:prSet presAssocID="{B3FCE12D-5200-45E4-BBB8-B6D889867330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40536A7F-F45B-4F85-A0CA-EFF88D2CB693}" type="pres">
      <dgm:prSet presAssocID="{17BBFB83-4FF7-42C4-88F5-EB4B91DF84BC}" presName="sibTrans" presStyleLbl="sibTrans2D1" presStyleIdx="2" presStyleCnt="5"/>
      <dgm:spPr/>
      <dgm:t>
        <a:bodyPr/>
        <a:lstStyle/>
        <a:p>
          <a:endParaRPr lang="hr-HR"/>
        </a:p>
      </dgm:t>
    </dgm:pt>
    <dgm:pt modelId="{FD2E228A-48DA-4071-90B3-0663C13AA13F}" type="pres">
      <dgm:prSet presAssocID="{17BBFB83-4FF7-42C4-88F5-EB4B91DF84BC}" presName="connectorText" presStyleLbl="sibTrans2D1" presStyleIdx="2" presStyleCnt="5"/>
      <dgm:spPr/>
      <dgm:t>
        <a:bodyPr/>
        <a:lstStyle/>
        <a:p>
          <a:endParaRPr lang="hr-HR"/>
        </a:p>
      </dgm:t>
    </dgm:pt>
    <dgm:pt modelId="{7BBA0AE5-BDB9-4698-9490-A848E208961F}" type="pres">
      <dgm:prSet presAssocID="{6ADFF4A1-102D-4673-B402-FAA5FE7AB69C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9A7A441F-EAD6-49B3-B6A6-20866B7842C2}" type="pres">
      <dgm:prSet presAssocID="{ABC948F6-7494-4712-873E-5B6A3304E917}" presName="sibTrans" presStyleLbl="sibTrans2D1" presStyleIdx="3" presStyleCnt="5"/>
      <dgm:spPr/>
      <dgm:t>
        <a:bodyPr/>
        <a:lstStyle/>
        <a:p>
          <a:endParaRPr lang="hr-HR"/>
        </a:p>
      </dgm:t>
    </dgm:pt>
    <dgm:pt modelId="{80E103A3-E88C-4652-8EB8-5D1819BCB9E8}" type="pres">
      <dgm:prSet presAssocID="{ABC948F6-7494-4712-873E-5B6A3304E917}" presName="connectorText" presStyleLbl="sibTrans2D1" presStyleIdx="3" presStyleCnt="5"/>
      <dgm:spPr/>
      <dgm:t>
        <a:bodyPr/>
        <a:lstStyle/>
        <a:p>
          <a:endParaRPr lang="hr-HR"/>
        </a:p>
      </dgm:t>
    </dgm:pt>
    <dgm:pt modelId="{CD1D0541-D578-4D18-9FD2-957D735FD6F5}" type="pres">
      <dgm:prSet presAssocID="{B35182C9-15A7-4525-BDD9-AB6A14410BA2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124B1860-FE83-4823-BCD8-313A014CDAC3}" type="pres">
      <dgm:prSet presAssocID="{880E9B6D-5F1C-427E-94D2-F044D215C64C}" presName="sibTrans" presStyleLbl="sibTrans2D1" presStyleIdx="4" presStyleCnt="5"/>
      <dgm:spPr/>
      <dgm:t>
        <a:bodyPr/>
        <a:lstStyle/>
        <a:p>
          <a:endParaRPr lang="hr-HR"/>
        </a:p>
      </dgm:t>
    </dgm:pt>
    <dgm:pt modelId="{32BB7DDC-3A59-4CD3-A795-F0D4F359FB00}" type="pres">
      <dgm:prSet presAssocID="{880E9B6D-5F1C-427E-94D2-F044D215C64C}" presName="connectorText" presStyleLbl="sibTrans2D1" presStyleIdx="4" presStyleCnt="5"/>
      <dgm:spPr/>
      <dgm:t>
        <a:bodyPr/>
        <a:lstStyle/>
        <a:p>
          <a:endParaRPr lang="hr-HR"/>
        </a:p>
      </dgm:t>
    </dgm:pt>
    <dgm:pt modelId="{66518631-6751-40C5-B909-15BA7D95BA27}" type="pres">
      <dgm:prSet presAssocID="{FE53724E-6FA6-45E2-BFC2-6553EB460961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A319A1B3-6814-4048-8669-0EB3441C95B1}" type="presOf" srcId="{6ADFF4A1-102D-4673-B402-FAA5FE7AB69C}" destId="{7BBA0AE5-BDB9-4698-9490-A848E208961F}" srcOrd="0" destOrd="0" presId="urn:microsoft.com/office/officeart/2005/8/layout/process5"/>
    <dgm:cxn modelId="{507AE705-49A3-4944-8697-6217B4B69620}" type="presOf" srcId="{ABC948F6-7494-4712-873E-5B6A3304E917}" destId="{80E103A3-E88C-4652-8EB8-5D1819BCB9E8}" srcOrd="1" destOrd="0" presId="urn:microsoft.com/office/officeart/2005/8/layout/process5"/>
    <dgm:cxn modelId="{E13EA1A2-6A60-4E7E-A163-F0A0986A1771}" type="presOf" srcId="{95C271BC-BE84-4508-9911-6C38631D2F40}" destId="{5DDC7418-3A22-40EF-805D-47B7E9E54D2A}" srcOrd="0" destOrd="0" presId="urn:microsoft.com/office/officeart/2005/8/layout/process5"/>
    <dgm:cxn modelId="{741EAE38-2059-4F26-85FF-85A0FDFD2AB8}" type="presOf" srcId="{880E9B6D-5F1C-427E-94D2-F044D215C64C}" destId="{124B1860-FE83-4823-BCD8-313A014CDAC3}" srcOrd="0" destOrd="0" presId="urn:microsoft.com/office/officeart/2005/8/layout/process5"/>
    <dgm:cxn modelId="{42AA21EF-4885-4941-8D72-DD554D5E0E5D}" type="presOf" srcId="{880E9B6D-5F1C-427E-94D2-F044D215C64C}" destId="{32BB7DDC-3A59-4CD3-A795-F0D4F359FB00}" srcOrd="1" destOrd="0" presId="urn:microsoft.com/office/officeart/2005/8/layout/process5"/>
    <dgm:cxn modelId="{5B57C592-0B17-46E1-95D0-4426C8FA5551}" type="presOf" srcId="{B35182C9-15A7-4525-BDD9-AB6A14410BA2}" destId="{CD1D0541-D578-4D18-9FD2-957D735FD6F5}" srcOrd="0" destOrd="0" presId="urn:microsoft.com/office/officeart/2005/8/layout/process5"/>
    <dgm:cxn modelId="{9DE9D94C-A038-4742-BE5F-CCD0B3C74954}" srcId="{95C271BC-BE84-4508-9911-6C38631D2F40}" destId="{21A9A93A-9DB0-49A9-AAD8-472706690D1D}" srcOrd="0" destOrd="0" parTransId="{08B7639F-149D-40FE-86CE-F913758F6C97}" sibTransId="{2359BFC5-6AF2-48C3-9766-75E4CA625126}"/>
    <dgm:cxn modelId="{1E474D99-F2B6-4B22-9232-AF0171CB1EA1}" type="presOf" srcId="{2359BFC5-6AF2-48C3-9766-75E4CA625126}" destId="{BA618230-DBA7-4B64-983B-3D7E4787EEB1}" srcOrd="0" destOrd="0" presId="urn:microsoft.com/office/officeart/2005/8/layout/process5"/>
    <dgm:cxn modelId="{F1016ED0-0DB5-407F-AF3A-6ED7436DDA65}" type="presOf" srcId="{B6A088DD-823D-4909-A109-04B69B63F907}" destId="{075109A0-F201-4A7C-BE99-3C5839AB9DBE}" srcOrd="0" destOrd="0" presId="urn:microsoft.com/office/officeart/2005/8/layout/process5"/>
    <dgm:cxn modelId="{A2A281E6-56C7-482D-886F-9F3FA8A53EC8}" type="presOf" srcId="{17BBFB83-4FF7-42C4-88F5-EB4B91DF84BC}" destId="{40536A7F-F45B-4F85-A0CA-EFF88D2CB693}" srcOrd="0" destOrd="0" presId="urn:microsoft.com/office/officeart/2005/8/layout/process5"/>
    <dgm:cxn modelId="{9D48D117-0666-4379-AE51-150F9499465C}" srcId="{95C271BC-BE84-4508-9911-6C38631D2F40}" destId="{B35182C9-15A7-4525-BDD9-AB6A14410BA2}" srcOrd="4" destOrd="0" parTransId="{348D6E74-7565-4EF2-AF8D-8241B7E3B2B6}" sibTransId="{880E9B6D-5F1C-427E-94D2-F044D215C64C}"/>
    <dgm:cxn modelId="{4BF410AA-2371-453A-A9BA-299F6A483995}" type="presOf" srcId="{2359BFC5-6AF2-48C3-9766-75E4CA625126}" destId="{3514BE54-8C13-404B-BBE3-D2EFD5C69407}" srcOrd="1" destOrd="0" presId="urn:microsoft.com/office/officeart/2005/8/layout/process5"/>
    <dgm:cxn modelId="{AAD95E05-9020-4B42-8849-603DFBB3C6D1}" srcId="{95C271BC-BE84-4508-9911-6C38631D2F40}" destId="{6ADFF4A1-102D-4673-B402-FAA5FE7AB69C}" srcOrd="3" destOrd="0" parTransId="{35244E3A-A18B-449E-A982-5D4551EEC16C}" sibTransId="{ABC948F6-7494-4712-873E-5B6A3304E917}"/>
    <dgm:cxn modelId="{8F221CD2-BD2A-44DA-88BA-75C96EBC8CF6}" type="presOf" srcId="{21A9A93A-9DB0-49A9-AAD8-472706690D1D}" destId="{CAD6B743-F9C4-4136-8691-8817D0E852A9}" srcOrd="0" destOrd="0" presId="urn:microsoft.com/office/officeart/2005/8/layout/process5"/>
    <dgm:cxn modelId="{69F5C88B-DDDF-4F52-ACB9-3624DEBFC80D}" type="presOf" srcId="{3743C987-D873-4665-9838-855683A06D33}" destId="{6E1C13DF-B57D-418C-9D69-E65177108146}" srcOrd="0" destOrd="0" presId="urn:microsoft.com/office/officeart/2005/8/layout/process5"/>
    <dgm:cxn modelId="{453C26D4-7AF2-444F-9313-70FCC243FEA0}" type="presOf" srcId="{FE53724E-6FA6-45E2-BFC2-6553EB460961}" destId="{66518631-6751-40C5-B909-15BA7D95BA27}" srcOrd="0" destOrd="0" presId="urn:microsoft.com/office/officeart/2005/8/layout/process5"/>
    <dgm:cxn modelId="{7E469591-30D8-4225-9FBA-9B3C6A40A631}" srcId="{95C271BC-BE84-4508-9911-6C38631D2F40}" destId="{B3FCE12D-5200-45E4-BBB8-B6D889867330}" srcOrd="2" destOrd="0" parTransId="{CE6D1957-CA84-4D7B-960F-06253BE726EF}" sibTransId="{17BBFB83-4FF7-42C4-88F5-EB4B91DF84BC}"/>
    <dgm:cxn modelId="{3793A636-7255-4D6F-AF11-DB7BEE1BC1C8}" type="presOf" srcId="{17BBFB83-4FF7-42C4-88F5-EB4B91DF84BC}" destId="{FD2E228A-48DA-4071-90B3-0663C13AA13F}" srcOrd="1" destOrd="0" presId="urn:microsoft.com/office/officeart/2005/8/layout/process5"/>
    <dgm:cxn modelId="{BD65910E-126E-4307-B5C8-DD37C391BD1E}" srcId="{95C271BC-BE84-4508-9911-6C38631D2F40}" destId="{FE53724E-6FA6-45E2-BFC2-6553EB460961}" srcOrd="5" destOrd="0" parTransId="{1AC3B1B5-CCB8-4FB3-9E7F-9EF41069200D}" sibTransId="{0FAEE063-C240-436E-B3A1-30462AF6A041}"/>
    <dgm:cxn modelId="{0387D162-3A81-4AC6-9A7B-A2C9C7F236D1}" type="presOf" srcId="{ABC948F6-7494-4712-873E-5B6A3304E917}" destId="{9A7A441F-EAD6-49B3-B6A6-20866B7842C2}" srcOrd="0" destOrd="0" presId="urn:microsoft.com/office/officeart/2005/8/layout/process5"/>
    <dgm:cxn modelId="{FBD51ED0-F97A-4B78-A31B-453AE9AF9D2D}" type="presOf" srcId="{B3FCE12D-5200-45E4-BBB8-B6D889867330}" destId="{5A152BB5-CFC9-43AD-A3C3-3E799AF462C3}" srcOrd="0" destOrd="0" presId="urn:microsoft.com/office/officeart/2005/8/layout/process5"/>
    <dgm:cxn modelId="{C5883DB5-E69B-4562-89A5-3341BFF2C703}" type="presOf" srcId="{B6A088DD-823D-4909-A109-04B69B63F907}" destId="{C91AF5B3-B2BD-4AAD-AE6D-B62D76629405}" srcOrd="1" destOrd="0" presId="urn:microsoft.com/office/officeart/2005/8/layout/process5"/>
    <dgm:cxn modelId="{351325EF-BCC5-4B91-9188-D771EC4C046B}" srcId="{95C271BC-BE84-4508-9911-6C38631D2F40}" destId="{3743C987-D873-4665-9838-855683A06D33}" srcOrd="1" destOrd="0" parTransId="{DABF6EEE-D087-491B-83DF-D1A6E0EEF771}" sibTransId="{B6A088DD-823D-4909-A109-04B69B63F907}"/>
    <dgm:cxn modelId="{423B3ACA-5D1D-4BEC-8C07-50A39C0CF976}" type="presParOf" srcId="{5DDC7418-3A22-40EF-805D-47B7E9E54D2A}" destId="{CAD6B743-F9C4-4136-8691-8817D0E852A9}" srcOrd="0" destOrd="0" presId="urn:microsoft.com/office/officeart/2005/8/layout/process5"/>
    <dgm:cxn modelId="{0AB1DA6F-4DC5-4F08-A08E-D95F5D19425B}" type="presParOf" srcId="{5DDC7418-3A22-40EF-805D-47B7E9E54D2A}" destId="{BA618230-DBA7-4B64-983B-3D7E4787EEB1}" srcOrd="1" destOrd="0" presId="urn:microsoft.com/office/officeart/2005/8/layout/process5"/>
    <dgm:cxn modelId="{C8C1C14E-6CDF-4268-872B-73583316635B}" type="presParOf" srcId="{BA618230-DBA7-4B64-983B-3D7E4787EEB1}" destId="{3514BE54-8C13-404B-BBE3-D2EFD5C69407}" srcOrd="0" destOrd="0" presId="urn:microsoft.com/office/officeart/2005/8/layout/process5"/>
    <dgm:cxn modelId="{6AA00DA0-30F4-4638-8168-9FF24860BDB3}" type="presParOf" srcId="{5DDC7418-3A22-40EF-805D-47B7E9E54D2A}" destId="{6E1C13DF-B57D-418C-9D69-E65177108146}" srcOrd="2" destOrd="0" presId="urn:microsoft.com/office/officeart/2005/8/layout/process5"/>
    <dgm:cxn modelId="{E2E75B9E-3874-49AC-AAAF-BD7A7019AFB2}" type="presParOf" srcId="{5DDC7418-3A22-40EF-805D-47B7E9E54D2A}" destId="{075109A0-F201-4A7C-BE99-3C5839AB9DBE}" srcOrd="3" destOrd="0" presId="urn:microsoft.com/office/officeart/2005/8/layout/process5"/>
    <dgm:cxn modelId="{E38E6033-FE82-4DA9-AFBF-AF8556AE3844}" type="presParOf" srcId="{075109A0-F201-4A7C-BE99-3C5839AB9DBE}" destId="{C91AF5B3-B2BD-4AAD-AE6D-B62D76629405}" srcOrd="0" destOrd="0" presId="urn:microsoft.com/office/officeart/2005/8/layout/process5"/>
    <dgm:cxn modelId="{E4E3DEF3-B6DF-4621-A702-B6C6701C9BBE}" type="presParOf" srcId="{5DDC7418-3A22-40EF-805D-47B7E9E54D2A}" destId="{5A152BB5-CFC9-43AD-A3C3-3E799AF462C3}" srcOrd="4" destOrd="0" presId="urn:microsoft.com/office/officeart/2005/8/layout/process5"/>
    <dgm:cxn modelId="{FCED52B1-7ACA-4615-B616-1018F5C07F63}" type="presParOf" srcId="{5DDC7418-3A22-40EF-805D-47B7E9E54D2A}" destId="{40536A7F-F45B-4F85-A0CA-EFF88D2CB693}" srcOrd="5" destOrd="0" presId="urn:microsoft.com/office/officeart/2005/8/layout/process5"/>
    <dgm:cxn modelId="{668BF1AA-9AAB-4D27-9F43-0A3EBF1D3DC8}" type="presParOf" srcId="{40536A7F-F45B-4F85-A0CA-EFF88D2CB693}" destId="{FD2E228A-48DA-4071-90B3-0663C13AA13F}" srcOrd="0" destOrd="0" presId="urn:microsoft.com/office/officeart/2005/8/layout/process5"/>
    <dgm:cxn modelId="{AC0EB7BD-A0F8-40F0-9817-045DFFD61409}" type="presParOf" srcId="{5DDC7418-3A22-40EF-805D-47B7E9E54D2A}" destId="{7BBA0AE5-BDB9-4698-9490-A848E208961F}" srcOrd="6" destOrd="0" presId="urn:microsoft.com/office/officeart/2005/8/layout/process5"/>
    <dgm:cxn modelId="{B9B7AF22-4866-49C1-81A4-00214D382231}" type="presParOf" srcId="{5DDC7418-3A22-40EF-805D-47B7E9E54D2A}" destId="{9A7A441F-EAD6-49B3-B6A6-20866B7842C2}" srcOrd="7" destOrd="0" presId="urn:microsoft.com/office/officeart/2005/8/layout/process5"/>
    <dgm:cxn modelId="{CE6D40C8-59A0-41AC-B998-629736D826DB}" type="presParOf" srcId="{9A7A441F-EAD6-49B3-B6A6-20866B7842C2}" destId="{80E103A3-E88C-4652-8EB8-5D1819BCB9E8}" srcOrd="0" destOrd="0" presId="urn:microsoft.com/office/officeart/2005/8/layout/process5"/>
    <dgm:cxn modelId="{F81D0E83-A545-434D-876A-34E0FD58ACA2}" type="presParOf" srcId="{5DDC7418-3A22-40EF-805D-47B7E9E54D2A}" destId="{CD1D0541-D578-4D18-9FD2-957D735FD6F5}" srcOrd="8" destOrd="0" presId="urn:microsoft.com/office/officeart/2005/8/layout/process5"/>
    <dgm:cxn modelId="{C9C60C1D-8253-4CC2-9AED-448A80DADF3A}" type="presParOf" srcId="{5DDC7418-3A22-40EF-805D-47B7E9E54D2A}" destId="{124B1860-FE83-4823-BCD8-313A014CDAC3}" srcOrd="9" destOrd="0" presId="urn:microsoft.com/office/officeart/2005/8/layout/process5"/>
    <dgm:cxn modelId="{1BAC453A-1E66-4162-850E-A334815D7FB5}" type="presParOf" srcId="{124B1860-FE83-4823-BCD8-313A014CDAC3}" destId="{32BB7DDC-3A59-4CD3-A795-F0D4F359FB00}" srcOrd="0" destOrd="0" presId="urn:microsoft.com/office/officeart/2005/8/layout/process5"/>
    <dgm:cxn modelId="{1BE218A5-3480-4781-BD8E-7D88BC3CA73D}" type="presParOf" srcId="{5DDC7418-3A22-40EF-805D-47B7E9E54D2A}" destId="{66518631-6751-40C5-B909-15BA7D95BA27}" srcOrd="10" destOrd="0" presId="urn:microsoft.com/office/officeart/2005/8/layout/process5"/>
  </dgm:cxnLst>
  <dgm:bg/>
  <dgm:whole/>
  <dgm:extLst>
    <a:ext uri="{C62137D5-CB1D-491B-B009-E17868A290BF}">
      <dgm14:recolorImg xmlns:dgm14="http://schemas.microsoft.com/office/drawing/2010/diagram" xmlns="" val="1"/>
    </a:ex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r>
            <a:rPr lang="hr-HR" sz="3600" b="0" i="0" dirty="0"/>
            <a:t>Američke tvrtke poslovale su diljem svijeta</a:t>
          </a:r>
          <a:endParaRPr lang="en-US" sz="36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 custT="1"/>
      <dgm:spPr/>
      <dgm:t>
        <a:bodyPr/>
        <a:lstStyle/>
        <a:p>
          <a:r>
            <a:rPr lang="hr-HR" sz="36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Nastala je lančana reakcija </a:t>
          </a:r>
          <a:r>
            <a:rPr lang="hr-HR" sz="3600" b="0" i="0" dirty="0"/>
            <a:t>– američki problemi pogoršali gospodarsko stanje u Europi, Latinskoj Americi i Australiji</a:t>
          </a:r>
          <a:endParaRPr lang="en-US" sz="36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EFB2D3E8-79CE-4785-9C48-2C18EFC432FE}">
      <dgm:prSet custT="1"/>
      <dgm:spPr/>
      <dgm:t>
        <a:bodyPr/>
        <a:lstStyle/>
        <a:p>
          <a:pPr algn="l"/>
          <a:r>
            <a:rPr lang="hr-HR" sz="3600" dirty="0"/>
            <a:t>SSSR je imao plansko gospodarstvo i bio gospodarski izoliran</a:t>
          </a:r>
          <a:endParaRPr lang="en-US" sz="2800" b="1" u="none" baseline="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A6A19C9-7F9C-4828-A82E-A1701F8847C6}" type="parTrans" cxnId="{2DCAE325-FEC9-40AA-8C47-D69B14315F4E}">
      <dgm:prSet/>
      <dgm:spPr/>
      <dgm:t>
        <a:bodyPr/>
        <a:lstStyle/>
        <a:p>
          <a:endParaRPr lang="en-US"/>
        </a:p>
      </dgm:t>
    </dgm:pt>
    <dgm:pt modelId="{AD48E03A-0940-4E51-AD04-F2485B55CD99}" type="sibTrans" cxnId="{2DCAE325-FEC9-40AA-8C47-D69B14315F4E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3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3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3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3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  <dgm:pt modelId="{98F156EA-2CE7-4F60-899F-EF1013A0AFB5}" type="pres">
      <dgm:prSet presAssocID="{EFB2D3E8-79CE-4785-9C48-2C18EFC432FE}" presName="thickLine" presStyleLbl="alignNode1" presStyleIdx="2" presStyleCnt="3"/>
      <dgm:spPr/>
    </dgm:pt>
    <dgm:pt modelId="{FD69A2C5-7CD2-4670-8129-2AA48B42C592}" type="pres">
      <dgm:prSet presAssocID="{EFB2D3E8-79CE-4785-9C48-2C18EFC432FE}" presName="horz1" presStyleCnt="0"/>
      <dgm:spPr/>
    </dgm:pt>
    <dgm:pt modelId="{8D63CE12-6520-4EAA-93CB-795D66441780}" type="pres">
      <dgm:prSet presAssocID="{EFB2D3E8-79CE-4785-9C48-2C18EFC432FE}" presName="tx1" presStyleLbl="revTx" presStyleIdx="2" presStyleCnt="3"/>
      <dgm:spPr/>
      <dgm:t>
        <a:bodyPr/>
        <a:lstStyle/>
        <a:p>
          <a:endParaRPr lang="hr-HR"/>
        </a:p>
      </dgm:t>
    </dgm:pt>
    <dgm:pt modelId="{69191525-9882-4D95-8B43-136A5D078CF6}" type="pres">
      <dgm:prSet presAssocID="{EFB2D3E8-79CE-4785-9C48-2C18EFC432FE}" presName="vert1" presStyleCnt="0"/>
      <dgm:spPr/>
    </dgm:pt>
  </dgm:ptLst>
  <dgm:cxnLst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2DCAE325-FEC9-40AA-8C47-D69B14315F4E}" srcId="{D6016AB9-CFB1-4739-B1D9-D62E4B6DC579}" destId="{EFB2D3E8-79CE-4785-9C48-2C18EFC432FE}" srcOrd="2" destOrd="0" parTransId="{4A6A19C9-7F9C-4828-A82E-A1701F8847C6}" sibTransId="{AD48E03A-0940-4E51-AD04-F2485B55CD99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4BECE7BB-CFA5-4D1A-90D5-9266076E1BB5}" type="presOf" srcId="{EFB2D3E8-79CE-4785-9C48-2C18EFC432FE}" destId="{8D63CE12-6520-4EAA-93CB-795D66441780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  <dgm:cxn modelId="{0156A687-14FE-4800-A988-ADC308F5DF36}" type="presParOf" srcId="{AD454359-546C-4651-9E47-CC31C4E8CAEA}" destId="{98F156EA-2CE7-4F60-899F-EF1013A0AFB5}" srcOrd="4" destOrd="0" presId="urn:microsoft.com/office/officeart/2008/layout/LinedList"/>
    <dgm:cxn modelId="{5F14765D-881E-4C54-82BE-40F10A6B19A3}" type="presParOf" srcId="{AD454359-546C-4651-9E47-CC31C4E8CAEA}" destId="{FD69A2C5-7CD2-4670-8129-2AA48B42C592}" srcOrd="5" destOrd="0" presId="urn:microsoft.com/office/officeart/2008/layout/LinedList"/>
    <dgm:cxn modelId="{9360D110-4B27-4E55-B355-E22BEF4FEFD5}" type="presParOf" srcId="{FD69A2C5-7CD2-4670-8129-2AA48B42C592}" destId="{8D63CE12-6520-4EAA-93CB-795D66441780}" srcOrd="0" destOrd="0" presId="urn:microsoft.com/office/officeart/2008/layout/LinedList"/>
    <dgm:cxn modelId="{E8440BB6-3537-42CA-A104-B156C4781319}" type="presParOf" srcId="{FD69A2C5-7CD2-4670-8129-2AA48B42C592}" destId="{69191525-9882-4D95-8B43-136A5D078CF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r>
            <a:rPr lang="hr-HR" sz="36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Kriza je zahvatila i Hrvatsku </a:t>
          </a:r>
          <a:r>
            <a:rPr lang="hr-HR" sz="3600" b="1" i="0" dirty="0"/>
            <a:t>– </a:t>
          </a:r>
          <a:r>
            <a:rPr lang="hr-HR" sz="3600" b="0" i="0" dirty="0"/>
            <a:t>pad cijena poljoprivrednih proizvoda</a:t>
          </a:r>
          <a:endParaRPr lang="en-US" sz="36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 custT="1"/>
      <dgm:spPr/>
      <dgm:t>
        <a:bodyPr/>
        <a:lstStyle/>
        <a:p>
          <a:r>
            <a:rPr lang="hr-HR" sz="3600" b="0" i="0" dirty="0"/>
            <a:t>Industrija je dospjela u krizu zbog slabije kupovne moći stanovništva</a:t>
          </a:r>
          <a:endParaRPr lang="en-US" sz="36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2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2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2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2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</dgm:ptLst>
  <dgm:cxnLst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</dgm:cxnLst>
  <dgm:bg>
    <a:noFill/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r>
            <a:rPr lang="pl-PL" sz="3600" b="0" i="0" dirty="0"/>
            <a:t>Gospodarska kriza u Europi izazvala je </a:t>
          </a:r>
          <a:r>
            <a:rPr lang="pl-PL" sz="36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krizu demokracije</a:t>
          </a:r>
          <a:endParaRPr lang="en-US" sz="36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 custT="1"/>
      <dgm:spPr/>
      <dgm:t>
        <a:bodyPr/>
        <a:lstStyle/>
        <a:p>
          <a:r>
            <a:rPr lang="hr-HR" sz="3600" b="0" i="0" dirty="0"/>
            <a:t>Uvođenje diktature u mnoge europske zemlje – u Njemačkoj je gospodarska kriza pridonijela usponu nacizma</a:t>
          </a:r>
          <a:endParaRPr lang="en-US" sz="36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2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2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2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2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</dgm:ptLst>
  <dgm:cxnLst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</dgm:cxnLst>
  <dgm:bg>
    <a:noFill/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r>
            <a:rPr lang="hr-HR" sz="36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rPr>
            <a:t>1933. godine američki predsjednik </a:t>
          </a:r>
          <a:r>
            <a:rPr lang="hr-HR" sz="36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Franklin </a:t>
          </a:r>
          <a:r>
            <a:rPr lang="hr-HR" sz="3600" b="1" i="0" dirty="0" err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Delano</a:t>
          </a:r>
          <a:r>
            <a:rPr lang="hr-HR" sz="36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 Roosevelt </a:t>
          </a:r>
          <a:r>
            <a:rPr lang="hr-HR" sz="36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rPr>
            <a:t>pokrenuo je promjene u američkom gospodarstvu</a:t>
          </a:r>
          <a:endParaRPr lang="en-US" sz="36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 custT="1"/>
      <dgm:spPr/>
      <dgm:t>
        <a:bodyPr/>
        <a:lstStyle/>
        <a:p>
          <a:r>
            <a:rPr lang="hr-HR" sz="3600" b="0" i="0" dirty="0">
              <a:solidFill>
                <a:schemeClr val="tx1"/>
              </a:solidFill>
              <a:effectLst/>
            </a:rPr>
            <a:t>Program je nazvan </a:t>
          </a:r>
          <a:r>
            <a:rPr lang="hr-HR" sz="36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New Deal</a:t>
          </a:r>
          <a:endParaRPr lang="en-US" sz="36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2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2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2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2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</dgm:ptLst>
  <dgm:cxnLst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0"/>
          <a:ext cx="1065621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0"/>
          <a:ext cx="10656215" cy="21340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6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Dionica</a:t>
          </a:r>
          <a:r>
            <a:rPr lang="hr-HR" sz="3600" b="1" i="0" kern="1200" dirty="0"/>
            <a:t> </a:t>
          </a:r>
          <a:r>
            <a:rPr lang="hr-HR" sz="3600" b="0" i="0" kern="1200" dirty="0"/>
            <a:t>– vrijednosni papir koji predstavlja udio u vlasništvu određene tvrtke – prodaju se i kupuju na burzama</a:t>
          </a:r>
          <a:endParaRPr lang="en-US" sz="3600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0"/>
        <a:ext cx="10656215" cy="2134096"/>
      </dsp:txXfrm>
    </dsp:sp>
    <dsp:sp modelId="{7317DC83-5D0F-4AF5-8294-174F8E848FB5}">
      <dsp:nvSpPr>
        <dsp:cNvPr id="0" name=""/>
        <dsp:cNvSpPr/>
      </dsp:nvSpPr>
      <dsp:spPr>
        <a:xfrm>
          <a:off x="0" y="2134096"/>
          <a:ext cx="10656215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2134096"/>
          <a:ext cx="10656215" cy="21340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6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24. listopada 1929. godine </a:t>
          </a:r>
          <a:r>
            <a:rPr lang="hr-HR" sz="3600" b="0" i="0" kern="1200" dirty="0">
              <a:solidFill>
                <a:schemeClr val="tx1"/>
              </a:solidFill>
              <a:effectLst/>
            </a:rPr>
            <a:t>cijene dionica na njujorškoj burzi naglo su pale – </a:t>
          </a:r>
          <a:r>
            <a:rPr lang="hr-HR" sz="36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„crni četvrtak”</a:t>
          </a:r>
          <a:endParaRPr lang="en-US" sz="36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134096"/>
        <a:ext cx="10656215" cy="2134096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AD6B743-F9C4-4136-8691-8817D0E852A9}">
      <dsp:nvSpPr>
        <dsp:cNvPr id="0" name=""/>
        <dsp:cNvSpPr/>
      </dsp:nvSpPr>
      <dsp:spPr>
        <a:xfrm>
          <a:off x="9266" y="493581"/>
          <a:ext cx="2769690" cy="166181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000" kern="1200" dirty="0">
              <a:solidFill>
                <a:schemeClr val="tx1"/>
              </a:solidFill>
            </a:rPr>
            <a:t>hiperprodukcija – masovna proizvodnja</a:t>
          </a:r>
        </a:p>
      </dsp:txBody>
      <dsp:txXfrm>
        <a:off x="9266" y="493581"/>
        <a:ext cx="2769690" cy="1661814"/>
      </dsp:txXfrm>
    </dsp:sp>
    <dsp:sp modelId="{BA618230-DBA7-4B64-983B-3D7E4787EEB1}">
      <dsp:nvSpPr>
        <dsp:cNvPr id="0" name=""/>
        <dsp:cNvSpPr/>
      </dsp:nvSpPr>
      <dsp:spPr>
        <a:xfrm>
          <a:off x="3022689" y="981046"/>
          <a:ext cx="587174" cy="6868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2400" kern="1200">
            <a:solidFill>
              <a:schemeClr val="tx1"/>
            </a:solidFill>
          </a:endParaRPr>
        </a:p>
      </dsp:txBody>
      <dsp:txXfrm>
        <a:off x="3022689" y="981046"/>
        <a:ext cx="587174" cy="686883"/>
      </dsp:txXfrm>
    </dsp:sp>
    <dsp:sp modelId="{6E1C13DF-B57D-418C-9D69-E65177108146}">
      <dsp:nvSpPr>
        <dsp:cNvPr id="0" name=""/>
        <dsp:cNvSpPr/>
      </dsp:nvSpPr>
      <dsp:spPr>
        <a:xfrm>
          <a:off x="3886833" y="493581"/>
          <a:ext cx="2769690" cy="1661814"/>
        </a:xfrm>
        <a:prstGeom prst="roundRect">
          <a:avLst>
            <a:gd name="adj" fmla="val 10000"/>
          </a:avLst>
        </a:prstGeom>
        <a:solidFill>
          <a:schemeClr val="accent2">
            <a:hueOff val="-291073"/>
            <a:satOff val="-16786"/>
            <a:lumOff val="172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000" kern="1200" dirty="0">
              <a:solidFill>
                <a:schemeClr val="tx1"/>
              </a:solidFill>
            </a:rPr>
            <a:t>zasićenost tržišta</a:t>
          </a:r>
        </a:p>
      </dsp:txBody>
      <dsp:txXfrm>
        <a:off x="3886833" y="493581"/>
        <a:ext cx="2769690" cy="1661814"/>
      </dsp:txXfrm>
    </dsp:sp>
    <dsp:sp modelId="{075109A0-F201-4A7C-BE99-3C5839AB9DBE}">
      <dsp:nvSpPr>
        <dsp:cNvPr id="0" name=""/>
        <dsp:cNvSpPr/>
      </dsp:nvSpPr>
      <dsp:spPr>
        <a:xfrm>
          <a:off x="6900256" y="981046"/>
          <a:ext cx="587174" cy="6868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2400" kern="1200">
            <a:solidFill>
              <a:schemeClr val="tx1"/>
            </a:solidFill>
          </a:endParaRPr>
        </a:p>
      </dsp:txBody>
      <dsp:txXfrm>
        <a:off x="6900256" y="981046"/>
        <a:ext cx="587174" cy="686883"/>
      </dsp:txXfrm>
    </dsp:sp>
    <dsp:sp modelId="{5A152BB5-CFC9-43AD-A3C3-3E799AF462C3}">
      <dsp:nvSpPr>
        <dsp:cNvPr id="0" name=""/>
        <dsp:cNvSpPr/>
      </dsp:nvSpPr>
      <dsp:spPr>
        <a:xfrm>
          <a:off x="7764399" y="493581"/>
          <a:ext cx="2769690" cy="1661814"/>
        </a:xfrm>
        <a:prstGeom prst="roundRect">
          <a:avLst>
            <a:gd name="adj" fmla="val 10000"/>
          </a:avLst>
        </a:prstGeom>
        <a:solidFill>
          <a:schemeClr val="accent2">
            <a:hueOff val="-582145"/>
            <a:satOff val="-33571"/>
            <a:lumOff val="345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000" kern="1200">
              <a:solidFill>
                <a:schemeClr val="tx1"/>
              </a:solidFill>
            </a:rPr>
            <a:t>gomilanje proizvoda u skladištima</a:t>
          </a:r>
          <a:endParaRPr lang="hr-HR" sz="3000" kern="1200" dirty="0">
            <a:solidFill>
              <a:schemeClr val="tx1"/>
            </a:solidFill>
          </a:endParaRPr>
        </a:p>
      </dsp:txBody>
      <dsp:txXfrm>
        <a:off x="7764399" y="493581"/>
        <a:ext cx="2769690" cy="1661814"/>
      </dsp:txXfrm>
    </dsp:sp>
    <dsp:sp modelId="{40536A7F-F45B-4F85-A0CA-EFF88D2CB693}">
      <dsp:nvSpPr>
        <dsp:cNvPr id="0" name=""/>
        <dsp:cNvSpPr/>
      </dsp:nvSpPr>
      <dsp:spPr>
        <a:xfrm rot="5400000">
          <a:off x="8855657" y="2349273"/>
          <a:ext cx="587174" cy="6868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2400" kern="1200">
            <a:solidFill>
              <a:schemeClr val="tx1"/>
            </a:solidFill>
          </a:endParaRPr>
        </a:p>
      </dsp:txBody>
      <dsp:txXfrm rot="5400000">
        <a:off x="8855657" y="2349273"/>
        <a:ext cx="587174" cy="686883"/>
      </dsp:txXfrm>
    </dsp:sp>
    <dsp:sp modelId="{7BBA0AE5-BDB9-4698-9490-A848E208961F}">
      <dsp:nvSpPr>
        <dsp:cNvPr id="0" name=""/>
        <dsp:cNvSpPr/>
      </dsp:nvSpPr>
      <dsp:spPr>
        <a:xfrm>
          <a:off x="7764399" y="3263271"/>
          <a:ext cx="2769690" cy="1661814"/>
        </a:xfrm>
        <a:prstGeom prst="roundRect">
          <a:avLst>
            <a:gd name="adj" fmla="val 10000"/>
          </a:avLst>
        </a:prstGeom>
        <a:solidFill>
          <a:schemeClr val="accent2">
            <a:hueOff val="-873218"/>
            <a:satOff val="-50357"/>
            <a:lumOff val="5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000" kern="1200">
              <a:solidFill>
                <a:schemeClr val="tx1"/>
              </a:solidFill>
            </a:rPr>
            <a:t>pad prodaje</a:t>
          </a:r>
          <a:endParaRPr lang="hr-HR" sz="3000" kern="1200" dirty="0">
            <a:solidFill>
              <a:schemeClr val="tx1"/>
            </a:solidFill>
          </a:endParaRPr>
        </a:p>
      </dsp:txBody>
      <dsp:txXfrm>
        <a:off x="7764399" y="3263271"/>
        <a:ext cx="2769690" cy="1661814"/>
      </dsp:txXfrm>
    </dsp:sp>
    <dsp:sp modelId="{9A7A441F-EAD6-49B3-B6A6-20866B7842C2}">
      <dsp:nvSpPr>
        <dsp:cNvPr id="0" name=""/>
        <dsp:cNvSpPr/>
      </dsp:nvSpPr>
      <dsp:spPr>
        <a:xfrm rot="10800000">
          <a:off x="6933492" y="3750737"/>
          <a:ext cx="587174" cy="6868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2400" kern="1200">
            <a:solidFill>
              <a:schemeClr val="tx1"/>
            </a:solidFill>
          </a:endParaRPr>
        </a:p>
      </dsp:txBody>
      <dsp:txXfrm rot="10800000">
        <a:off x="6933492" y="3750737"/>
        <a:ext cx="587174" cy="686883"/>
      </dsp:txXfrm>
    </dsp:sp>
    <dsp:sp modelId="{CD1D0541-D578-4D18-9FD2-957D735FD6F5}">
      <dsp:nvSpPr>
        <dsp:cNvPr id="0" name=""/>
        <dsp:cNvSpPr/>
      </dsp:nvSpPr>
      <dsp:spPr>
        <a:xfrm>
          <a:off x="3886833" y="3263271"/>
          <a:ext cx="2769690" cy="1661814"/>
        </a:xfrm>
        <a:prstGeom prst="roundRect">
          <a:avLst>
            <a:gd name="adj" fmla="val 10000"/>
          </a:avLst>
        </a:prstGeom>
        <a:solidFill>
          <a:schemeClr val="accent2">
            <a:hueOff val="-1164290"/>
            <a:satOff val="-67142"/>
            <a:lumOff val="69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000" kern="1200" dirty="0">
              <a:solidFill>
                <a:schemeClr val="tx1"/>
              </a:solidFill>
            </a:rPr>
            <a:t>pad cijena dionica</a:t>
          </a:r>
        </a:p>
      </dsp:txBody>
      <dsp:txXfrm>
        <a:off x="3886833" y="3263271"/>
        <a:ext cx="2769690" cy="1661814"/>
      </dsp:txXfrm>
    </dsp:sp>
    <dsp:sp modelId="{124B1860-FE83-4823-BCD8-313A014CDAC3}">
      <dsp:nvSpPr>
        <dsp:cNvPr id="0" name=""/>
        <dsp:cNvSpPr/>
      </dsp:nvSpPr>
      <dsp:spPr>
        <a:xfrm rot="10800000">
          <a:off x="3055926" y="3750737"/>
          <a:ext cx="587174" cy="6868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2400" kern="1200">
            <a:solidFill>
              <a:schemeClr val="tx1"/>
            </a:solidFill>
          </a:endParaRPr>
        </a:p>
      </dsp:txBody>
      <dsp:txXfrm rot="10800000">
        <a:off x="3055926" y="3750737"/>
        <a:ext cx="587174" cy="686883"/>
      </dsp:txXfrm>
    </dsp:sp>
    <dsp:sp modelId="{66518631-6751-40C5-B909-15BA7D95BA27}">
      <dsp:nvSpPr>
        <dsp:cNvPr id="0" name=""/>
        <dsp:cNvSpPr/>
      </dsp:nvSpPr>
      <dsp:spPr>
        <a:xfrm>
          <a:off x="9266" y="3263271"/>
          <a:ext cx="2769690" cy="1661814"/>
        </a:xfrm>
        <a:prstGeom prst="roundRect">
          <a:avLst>
            <a:gd name="adj" fmla="val 10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000" kern="1200" dirty="0">
              <a:solidFill>
                <a:schemeClr val="tx1"/>
              </a:solidFill>
            </a:rPr>
            <a:t>slom njujorške burze</a:t>
          </a:r>
        </a:p>
      </dsp:txBody>
      <dsp:txXfrm>
        <a:off x="9266" y="3263271"/>
        <a:ext cx="2769690" cy="1661814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2107"/>
          <a:ext cx="1133101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2107"/>
          <a:ext cx="11331019" cy="14370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600" b="0" i="0" kern="1200" dirty="0"/>
            <a:t>Američke tvrtke poslovale su diljem svijeta</a:t>
          </a:r>
          <a:endParaRPr lang="en-US" sz="36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107"/>
        <a:ext cx="11331019" cy="1437037"/>
      </dsp:txXfrm>
    </dsp:sp>
    <dsp:sp modelId="{7317DC83-5D0F-4AF5-8294-174F8E848FB5}">
      <dsp:nvSpPr>
        <dsp:cNvPr id="0" name=""/>
        <dsp:cNvSpPr/>
      </dsp:nvSpPr>
      <dsp:spPr>
        <a:xfrm>
          <a:off x="0" y="1439144"/>
          <a:ext cx="11331019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1439144"/>
          <a:ext cx="11331019" cy="14370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6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Nastala je lančana reakcija </a:t>
          </a:r>
          <a:r>
            <a:rPr lang="hr-HR" sz="3600" b="0" i="0" kern="1200" dirty="0"/>
            <a:t>– američki problemi pogoršali gospodarsko stanje u Europi, Latinskoj Americi i Australiji</a:t>
          </a:r>
          <a:endParaRPr lang="en-US" sz="36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439144"/>
        <a:ext cx="11331019" cy="1437037"/>
      </dsp:txXfrm>
    </dsp:sp>
    <dsp:sp modelId="{98F156EA-2CE7-4F60-899F-EF1013A0AFB5}">
      <dsp:nvSpPr>
        <dsp:cNvPr id="0" name=""/>
        <dsp:cNvSpPr/>
      </dsp:nvSpPr>
      <dsp:spPr>
        <a:xfrm>
          <a:off x="0" y="2876181"/>
          <a:ext cx="11331019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63CE12-6520-4EAA-93CB-795D66441780}">
      <dsp:nvSpPr>
        <dsp:cNvPr id="0" name=""/>
        <dsp:cNvSpPr/>
      </dsp:nvSpPr>
      <dsp:spPr>
        <a:xfrm>
          <a:off x="0" y="2876181"/>
          <a:ext cx="11331019" cy="14370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600" kern="1200" dirty="0"/>
            <a:t>SSSR je imao plansko gospodarstvo i bio gospodarski izoliran</a:t>
          </a:r>
          <a:endParaRPr lang="en-US" sz="2800" b="1" u="none" kern="1200" baseline="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876181"/>
        <a:ext cx="11331019" cy="1437037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0"/>
          <a:ext cx="629710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0"/>
          <a:ext cx="6297104" cy="21576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6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Kriza je zahvatila i Hrvatsku </a:t>
          </a:r>
          <a:r>
            <a:rPr lang="hr-HR" sz="3600" b="1" i="0" kern="1200" dirty="0"/>
            <a:t>– </a:t>
          </a:r>
          <a:r>
            <a:rPr lang="hr-HR" sz="3600" b="0" i="0" kern="1200" dirty="0"/>
            <a:t>pad cijena poljoprivrednih proizvoda</a:t>
          </a:r>
          <a:endParaRPr lang="en-US" sz="36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0"/>
        <a:ext cx="6297104" cy="2157663"/>
      </dsp:txXfrm>
    </dsp:sp>
    <dsp:sp modelId="{7317DC83-5D0F-4AF5-8294-174F8E848FB5}">
      <dsp:nvSpPr>
        <dsp:cNvPr id="0" name=""/>
        <dsp:cNvSpPr/>
      </dsp:nvSpPr>
      <dsp:spPr>
        <a:xfrm>
          <a:off x="0" y="2157663"/>
          <a:ext cx="6297104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2157663"/>
          <a:ext cx="6297104" cy="21576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600" b="0" i="0" kern="1200" dirty="0"/>
            <a:t>Industrija je dospjela u krizu zbog slabije kupovne moći stanovništva</a:t>
          </a:r>
          <a:endParaRPr lang="en-US" sz="36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157663"/>
        <a:ext cx="6297104" cy="2157663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0"/>
          <a:ext cx="629710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0"/>
          <a:ext cx="6297104" cy="21576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600" b="0" i="0" kern="1200" dirty="0"/>
            <a:t>Gospodarska kriza u Europi izazvala je </a:t>
          </a:r>
          <a:r>
            <a:rPr lang="pl-PL" sz="36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krizu demokracije</a:t>
          </a:r>
          <a:endParaRPr lang="en-US" sz="36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0"/>
        <a:ext cx="6297104" cy="2157663"/>
      </dsp:txXfrm>
    </dsp:sp>
    <dsp:sp modelId="{7317DC83-5D0F-4AF5-8294-174F8E848FB5}">
      <dsp:nvSpPr>
        <dsp:cNvPr id="0" name=""/>
        <dsp:cNvSpPr/>
      </dsp:nvSpPr>
      <dsp:spPr>
        <a:xfrm>
          <a:off x="0" y="2157663"/>
          <a:ext cx="6297104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2157663"/>
          <a:ext cx="6297104" cy="21576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600" b="0" i="0" kern="1200" dirty="0"/>
            <a:t>Uvođenje diktature u mnoge europske zemlje – u Njemačkoj je gospodarska kriza pridonijela usponu nacizma</a:t>
          </a:r>
          <a:endParaRPr lang="en-US" sz="36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157663"/>
        <a:ext cx="6297104" cy="2157663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0"/>
          <a:ext cx="6664751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0"/>
          <a:ext cx="6664751" cy="21576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600" kern="12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rPr>
            <a:t>1933. godine američki predsjednik </a:t>
          </a:r>
          <a:r>
            <a:rPr lang="hr-HR" sz="36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Franklin </a:t>
          </a:r>
          <a:r>
            <a:rPr lang="hr-HR" sz="3600" b="1" i="0" kern="1200" dirty="0" err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Delano</a:t>
          </a:r>
          <a:r>
            <a:rPr lang="hr-HR" sz="36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 Roosevelt </a:t>
          </a:r>
          <a:r>
            <a:rPr lang="hr-HR" sz="3600" kern="12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rPr>
            <a:t>pokrenuo je promjene u američkom gospodarstvu</a:t>
          </a:r>
          <a:endParaRPr lang="en-US" sz="36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0"/>
        <a:ext cx="6664751" cy="2157663"/>
      </dsp:txXfrm>
    </dsp:sp>
    <dsp:sp modelId="{7317DC83-5D0F-4AF5-8294-174F8E848FB5}">
      <dsp:nvSpPr>
        <dsp:cNvPr id="0" name=""/>
        <dsp:cNvSpPr/>
      </dsp:nvSpPr>
      <dsp:spPr>
        <a:xfrm>
          <a:off x="0" y="2157663"/>
          <a:ext cx="6664751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2157663"/>
          <a:ext cx="6664751" cy="21576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600" b="0" i="0" kern="1200" dirty="0">
              <a:solidFill>
                <a:schemeClr val="tx1"/>
              </a:solidFill>
              <a:effectLst/>
            </a:rPr>
            <a:t>Program je nazvan </a:t>
          </a:r>
          <a:r>
            <a:rPr lang="hr-HR" sz="36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New Deal</a:t>
          </a:r>
          <a:endParaRPr lang="en-US" sz="36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157663"/>
        <a:ext cx="6664751" cy="21576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B0F88E-A7DF-284F-A1F2-E1F7B06EC8E2}" type="datetimeFigureOut">
              <a:rPr lang="x-none" smtClean="0"/>
              <a:pPr/>
              <a:t>13.5.2021.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483E7D-6D4C-9243-8AB6-E0CBA248D5C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060498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D0586FC9-4836-3A4F-B879-7E176BB7C6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763563"/>
            <a:ext cx="9144000" cy="1655763"/>
          </a:xfrm>
          <a:prstGeom prst="rect">
            <a:avLst/>
          </a:prstGeom>
        </p:spPr>
        <p:txBody>
          <a:bodyPr anchor="ctr" anchorCtr="0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xmlns="" val="1204817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884661-BC07-DB43-ACE4-C76FDBCAB4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175782"/>
            <a:ext cx="9144000" cy="16557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3668636-3F03-9A4D-A07E-4D3D844D22A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134636"/>
            <a:ext cx="9144000" cy="140244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874380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30A3056-D0D8-D941-9E3E-3CB90F0E6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75156"/>
            <a:ext cx="10515600" cy="330464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8091A9F2-C729-2341-B482-5734A67FB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060932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63AF79-6B53-2145-9B06-E056E22FA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46873"/>
            <a:ext cx="10515600" cy="196312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D9E1540-51D0-DB44-92D3-A2CAF9E1F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26523"/>
            <a:ext cx="10515600" cy="196312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853715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27B4757-4FED-8842-88AF-6000FF781F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F102282-D378-CA4C-BB43-5C975532C8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26C541DD-582F-C940-8C2C-51E8AB332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240978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805ECD3-309C-044C-8D21-1C7E9BF93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961853"/>
            <a:ext cx="5157787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BF34990-074E-E145-8441-5A712F581C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856282"/>
            <a:ext cx="5157787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9363BF8-1ED2-A14D-9F8F-7BA0A36633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961853"/>
            <a:ext cx="5183188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0237EB3-F915-164A-A595-FA7259A577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856282"/>
            <a:ext cx="5183188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3D31C3F6-9B1E-5946-9E8C-C457DCD82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4274149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990879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2D43BB-B237-8545-8520-729A3635C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857A5FA-C068-5940-9745-669F9D601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922585"/>
            <a:ext cx="6172200" cy="417341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CEBDBD5-6927-BC40-9702-3BC77D20EE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515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542369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8846C75-9C21-254D-97A3-37AD9B0E5D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922585"/>
            <a:ext cx="6172200" cy="426537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4B57431F-6D70-BA4F-83EA-34122694F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xmlns="" id="{B418BF6F-6CBC-D944-B26F-3A5203D21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8449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4102671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98FB405-1E6C-494B-AC7D-5D3A9CDCF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051710"/>
            <a:ext cx="10515600" cy="33046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C86AE17-EBA8-2A46-9DC5-AE796C358A8C}"/>
              </a:ext>
            </a:extLst>
          </p:cNvPr>
          <p:cNvSpPr/>
          <p:nvPr userDrawn="1"/>
        </p:nvSpPr>
        <p:spPr>
          <a:xfrm>
            <a:off x="0" y="1"/>
            <a:ext cx="12192000" cy="114917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xmlns="" id="{990277EE-41BA-9346-9DBF-15C1409D8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61985"/>
            <a:ext cx="10515600" cy="8246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  <p:pic>
        <p:nvPicPr>
          <p:cNvPr id="5" name="Picture 2" descr="C:\Radni\Desktop\ppt-header-KLIO 8.png"/>
          <p:cNvPicPr>
            <a:picLocks noChangeAspect="1" noChangeArrowheads="1"/>
          </p:cNvPicPr>
          <p:nvPr userDrawn="1"/>
        </p:nvPicPr>
        <p:blipFill>
          <a:blip r:embed="rId11"/>
          <a:srcRect/>
          <a:stretch>
            <a:fillRect/>
          </a:stretch>
        </p:blipFill>
        <p:spPr bwMode="auto">
          <a:xfrm>
            <a:off x="1" y="-8918"/>
            <a:ext cx="12192000" cy="11580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545696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diagramLayout" Target="../diagrams/layout4.xml"/><Relationship Id="rId7" Type="http://schemas.openxmlformats.org/officeDocument/2006/relationships/image" Target="../media/image10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diagramLayout" Target="../diagrams/layout5.xml"/><Relationship Id="rId7" Type="http://schemas.openxmlformats.org/officeDocument/2006/relationships/image" Target="../media/image7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diagramLayout" Target="../diagrams/layout6.xml"/><Relationship Id="rId7" Type="http://schemas.openxmlformats.org/officeDocument/2006/relationships/image" Target="../media/image12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xmlns="" id="{6302B887-05EF-4A11-954B-6AD6BC4DAD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1728" y="2234153"/>
            <a:ext cx="9216272" cy="2185447"/>
          </a:xfrm>
          <a:custGeom>
            <a:avLst/>
            <a:gdLst>
              <a:gd name="connsiteX0" fmla="*/ 273181 w 9216272"/>
              <a:gd name="connsiteY0" fmla="*/ 273181 h 2185447"/>
              <a:gd name="connsiteX1" fmla="*/ 680000 w 9216272"/>
              <a:gd name="connsiteY1" fmla="*/ 273181 h 2185447"/>
              <a:gd name="connsiteX2" fmla="*/ 1520314 w 9216272"/>
              <a:gd name="connsiteY2" fmla="*/ 273181 h 2185447"/>
              <a:gd name="connsiteX3" fmla="*/ 2100531 w 9216272"/>
              <a:gd name="connsiteY3" fmla="*/ 273181 h 2185447"/>
              <a:gd name="connsiteX4" fmla="*/ 2594049 w 9216272"/>
              <a:gd name="connsiteY4" fmla="*/ 273181 h 2185447"/>
              <a:gd name="connsiteX5" fmla="*/ 3000868 w 9216272"/>
              <a:gd name="connsiteY5" fmla="*/ 273181 h 2185447"/>
              <a:gd name="connsiteX6" fmla="*/ 3407687 w 9216272"/>
              <a:gd name="connsiteY6" fmla="*/ 273181 h 2185447"/>
              <a:gd name="connsiteX7" fmla="*/ 3814506 w 9216272"/>
              <a:gd name="connsiteY7" fmla="*/ 273181 h 2185447"/>
              <a:gd name="connsiteX8" fmla="*/ 4394723 w 9216272"/>
              <a:gd name="connsiteY8" fmla="*/ 273181 h 2185447"/>
              <a:gd name="connsiteX9" fmla="*/ 5235037 w 9216272"/>
              <a:gd name="connsiteY9" fmla="*/ 273181 h 2185447"/>
              <a:gd name="connsiteX10" fmla="*/ 5988652 w 9216272"/>
              <a:gd name="connsiteY10" fmla="*/ 273181 h 2185447"/>
              <a:gd name="connsiteX11" fmla="*/ 6655569 w 9216272"/>
              <a:gd name="connsiteY11" fmla="*/ 273181 h 2185447"/>
              <a:gd name="connsiteX12" fmla="*/ 7062387 w 9216272"/>
              <a:gd name="connsiteY12" fmla="*/ 273181 h 2185447"/>
              <a:gd name="connsiteX13" fmla="*/ 7729304 w 9216272"/>
              <a:gd name="connsiteY13" fmla="*/ 273181 h 2185447"/>
              <a:gd name="connsiteX14" fmla="*/ 8943091 w 9216272"/>
              <a:gd name="connsiteY14" fmla="*/ 273181 h 2185447"/>
              <a:gd name="connsiteX15" fmla="*/ 8943091 w 9216272"/>
              <a:gd name="connsiteY15" fmla="*/ 803152 h 2185447"/>
              <a:gd name="connsiteX16" fmla="*/ 8943091 w 9216272"/>
              <a:gd name="connsiteY16" fmla="*/ 1333123 h 2185447"/>
              <a:gd name="connsiteX17" fmla="*/ 8943091 w 9216272"/>
              <a:gd name="connsiteY17" fmla="*/ 1912266 h 2185447"/>
              <a:gd name="connsiteX18" fmla="*/ 8362874 w 9216272"/>
              <a:gd name="connsiteY18" fmla="*/ 1912266 h 2185447"/>
              <a:gd name="connsiteX19" fmla="*/ 7782657 w 9216272"/>
              <a:gd name="connsiteY19" fmla="*/ 1912266 h 2185447"/>
              <a:gd name="connsiteX20" fmla="*/ 7115741 w 9216272"/>
              <a:gd name="connsiteY20" fmla="*/ 1912266 h 2185447"/>
              <a:gd name="connsiteX21" fmla="*/ 6448825 w 9216272"/>
              <a:gd name="connsiteY21" fmla="*/ 1912266 h 2185447"/>
              <a:gd name="connsiteX22" fmla="*/ 5868608 w 9216272"/>
              <a:gd name="connsiteY22" fmla="*/ 1912266 h 2185447"/>
              <a:gd name="connsiteX23" fmla="*/ 5201691 w 9216272"/>
              <a:gd name="connsiteY23" fmla="*/ 1912266 h 2185447"/>
              <a:gd name="connsiteX24" fmla="*/ 4794873 w 9216272"/>
              <a:gd name="connsiteY24" fmla="*/ 1912266 h 2185447"/>
              <a:gd name="connsiteX25" fmla="*/ 4127956 w 9216272"/>
              <a:gd name="connsiteY25" fmla="*/ 1912266 h 2185447"/>
              <a:gd name="connsiteX26" fmla="*/ 3461040 w 9216272"/>
              <a:gd name="connsiteY26" fmla="*/ 1912266 h 2185447"/>
              <a:gd name="connsiteX27" fmla="*/ 2967522 w 9216272"/>
              <a:gd name="connsiteY27" fmla="*/ 1912266 h 2185447"/>
              <a:gd name="connsiteX28" fmla="*/ 2474004 w 9216272"/>
              <a:gd name="connsiteY28" fmla="*/ 1912266 h 2185447"/>
              <a:gd name="connsiteX29" fmla="*/ 1720389 w 9216272"/>
              <a:gd name="connsiteY29" fmla="*/ 1912266 h 2185447"/>
              <a:gd name="connsiteX30" fmla="*/ 1313570 w 9216272"/>
              <a:gd name="connsiteY30" fmla="*/ 1912266 h 2185447"/>
              <a:gd name="connsiteX31" fmla="*/ 273181 w 9216272"/>
              <a:gd name="connsiteY31" fmla="*/ 1912266 h 2185447"/>
              <a:gd name="connsiteX32" fmla="*/ 273181 w 9216272"/>
              <a:gd name="connsiteY32" fmla="*/ 1398686 h 2185447"/>
              <a:gd name="connsiteX33" fmla="*/ 273181 w 9216272"/>
              <a:gd name="connsiteY33" fmla="*/ 885106 h 2185447"/>
              <a:gd name="connsiteX34" fmla="*/ 273181 w 9216272"/>
              <a:gd name="connsiteY34" fmla="*/ 273181 h 2185447"/>
              <a:gd name="connsiteX0" fmla="*/ 0 w 9216272"/>
              <a:gd name="connsiteY0" fmla="*/ 0 h 2185447"/>
              <a:gd name="connsiteX1" fmla="*/ 750468 w 9216272"/>
              <a:gd name="connsiteY1" fmla="*/ 0 h 2185447"/>
              <a:gd name="connsiteX2" fmla="*/ 1132285 w 9216272"/>
              <a:gd name="connsiteY2" fmla="*/ 0 h 2185447"/>
              <a:gd name="connsiteX3" fmla="*/ 1974915 w 9216272"/>
              <a:gd name="connsiteY3" fmla="*/ 0 h 2185447"/>
              <a:gd name="connsiteX4" fmla="*/ 2633221 w 9216272"/>
              <a:gd name="connsiteY4" fmla="*/ 0 h 2185447"/>
              <a:gd name="connsiteX5" fmla="*/ 3107200 w 9216272"/>
              <a:gd name="connsiteY5" fmla="*/ 0 h 2185447"/>
              <a:gd name="connsiteX6" fmla="*/ 3581180 w 9216272"/>
              <a:gd name="connsiteY6" fmla="*/ 0 h 2185447"/>
              <a:gd name="connsiteX7" fmla="*/ 4147322 w 9216272"/>
              <a:gd name="connsiteY7" fmla="*/ 0 h 2185447"/>
              <a:gd name="connsiteX8" fmla="*/ 4713465 w 9216272"/>
              <a:gd name="connsiteY8" fmla="*/ 0 h 2185447"/>
              <a:gd name="connsiteX9" fmla="*/ 5187445 w 9216272"/>
              <a:gd name="connsiteY9" fmla="*/ 0 h 2185447"/>
              <a:gd name="connsiteX10" fmla="*/ 5845750 w 9216272"/>
              <a:gd name="connsiteY10" fmla="*/ 0 h 2185447"/>
              <a:gd name="connsiteX11" fmla="*/ 6227567 w 9216272"/>
              <a:gd name="connsiteY11" fmla="*/ 0 h 2185447"/>
              <a:gd name="connsiteX12" fmla="*/ 6978035 w 9216272"/>
              <a:gd name="connsiteY12" fmla="*/ 0 h 2185447"/>
              <a:gd name="connsiteX13" fmla="*/ 7544177 w 9216272"/>
              <a:gd name="connsiteY13" fmla="*/ 0 h 2185447"/>
              <a:gd name="connsiteX14" fmla="*/ 8110319 w 9216272"/>
              <a:gd name="connsiteY14" fmla="*/ 0 h 2185447"/>
              <a:gd name="connsiteX15" fmla="*/ 8584299 w 9216272"/>
              <a:gd name="connsiteY15" fmla="*/ 0 h 2185447"/>
              <a:gd name="connsiteX16" fmla="*/ 9216272 w 9216272"/>
              <a:gd name="connsiteY16" fmla="*/ 0 h 2185447"/>
              <a:gd name="connsiteX17" fmla="*/ 8943091 w 9216272"/>
              <a:gd name="connsiteY17" fmla="*/ 273181 h 2185447"/>
              <a:gd name="connsiteX18" fmla="*/ 8276175 w 9216272"/>
              <a:gd name="connsiteY18" fmla="*/ 273181 h 2185447"/>
              <a:gd name="connsiteX19" fmla="*/ 7782657 w 9216272"/>
              <a:gd name="connsiteY19" fmla="*/ 273181 h 2185447"/>
              <a:gd name="connsiteX20" fmla="*/ 7289139 w 9216272"/>
              <a:gd name="connsiteY20" fmla="*/ 273181 h 2185447"/>
              <a:gd name="connsiteX21" fmla="*/ 6622223 w 9216272"/>
              <a:gd name="connsiteY21" fmla="*/ 273181 h 2185447"/>
              <a:gd name="connsiteX22" fmla="*/ 6215404 w 9216272"/>
              <a:gd name="connsiteY22" fmla="*/ 273181 h 2185447"/>
              <a:gd name="connsiteX23" fmla="*/ 5461789 w 9216272"/>
              <a:gd name="connsiteY23" fmla="*/ 273181 h 2185447"/>
              <a:gd name="connsiteX24" fmla="*/ 4794873 w 9216272"/>
              <a:gd name="connsiteY24" fmla="*/ 273181 h 2185447"/>
              <a:gd name="connsiteX25" fmla="*/ 4214655 w 9216272"/>
              <a:gd name="connsiteY25" fmla="*/ 273181 h 2185447"/>
              <a:gd name="connsiteX26" fmla="*/ 3374341 w 9216272"/>
              <a:gd name="connsiteY26" fmla="*/ 273181 h 2185447"/>
              <a:gd name="connsiteX27" fmla="*/ 2880823 w 9216272"/>
              <a:gd name="connsiteY27" fmla="*/ 273181 h 2185447"/>
              <a:gd name="connsiteX28" fmla="*/ 2387305 w 9216272"/>
              <a:gd name="connsiteY28" fmla="*/ 273181 h 2185447"/>
              <a:gd name="connsiteX29" fmla="*/ 1893787 w 9216272"/>
              <a:gd name="connsiteY29" fmla="*/ 273181 h 2185447"/>
              <a:gd name="connsiteX30" fmla="*/ 1226871 w 9216272"/>
              <a:gd name="connsiteY30" fmla="*/ 273181 h 2185447"/>
              <a:gd name="connsiteX31" fmla="*/ 273181 w 9216272"/>
              <a:gd name="connsiteY31" fmla="*/ 273181 h 2185447"/>
              <a:gd name="connsiteX32" fmla="*/ 0 w 9216272"/>
              <a:gd name="connsiteY32" fmla="*/ 0 h 2185447"/>
              <a:gd name="connsiteX0" fmla="*/ 0 w 9216272"/>
              <a:gd name="connsiteY0" fmla="*/ 2185447 h 2185447"/>
              <a:gd name="connsiteX1" fmla="*/ 273181 w 9216272"/>
              <a:gd name="connsiteY1" fmla="*/ 1912266 h 2185447"/>
              <a:gd name="connsiteX2" fmla="*/ 766699 w 9216272"/>
              <a:gd name="connsiteY2" fmla="*/ 1912266 h 2185447"/>
              <a:gd name="connsiteX3" fmla="*/ 1433615 w 9216272"/>
              <a:gd name="connsiteY3" fmla="*/ 1912266 h 2185447"/>
              <a:gd name="connsiteX4" fmla="*/ 1927133 w 9216272"/>
              <a:gd name="connsiteY4" fmla="*/ 1912266 h 2185447"/>
              <a:gd name="connsiteX5" fmla="*/ 2420651 w 9216272"/>
              <a:gd name="connsiteY5" fmla="*/ 1912266 h 2185447"/>
              <a:gd name="connsiteX6" fmla="*/ 3000868 w 9216272"/>
              <a:gd name="connsiteY6" fmla="*/ 1912266 h 2185447"/>
              <a:gd name="connsiteX7" fmla="*/ 3494386 w 9216272"/>
              <a:gd name="connsiteY7" fmla="*/ 1912266 h 2185447"/>
              <a:gd name="connsiteX8" fmla="*/ 4248001 w 9216272"/>
              <a:gd name="connsiteY8" fmla="*/ 1912266 h 2185447"/>
              <a:gd name="connsiteX9" fmla="*/ 5088316 w 9216272"/>
              <a:gd name="connsiteY9" fmla="*/ 1912266 h 2185447"/>
              <a:gd name="connsiteX10" fmla="*/ 5668533 w 9216272"/>
              <a:gd name="connsiteY10" fmla="*/ 1912266 h 2185447"/>
              <a:gd name="connsiteX11" fmla="*/ 6162051 w 9216272"/>
              <a:gd name="connsiteY11" fmla="*/ 1912266 h 2185447"/>
              <a:gd name="connsiteX12" fmla="*/ 6568869 w 9216272"/>
              <a:gd name="connsiteY12" fmla="*/ 1912266 h 2185447"/>
              <a:gd name="connsiteX13" fmla="*/ 7149087 w 9216272"/>
              <a:gd name="connsiteY13" fmla="*/ 1912266 h 2185447"/>
              <a:gd name="connsiteX14" fmla="*/ 7816003 w 9216272"/>
              <a:gd name="connsiteY14" fmla="*/ 1912266 h 2185447"/>
              <a:gd name="connsiteX15" fmla="*/ 8943091 w 9216272"/>
              <a:gd name="connsiteY15" fmla="*/ 1912266 h 2185447"/>
              <a:gd name="connsiteX16" fmla="*/ 9216272 w 9216272"/>
              <a:gd name="connsiteY16" fmla="*/ 2185447 h 2185447"/>
              <a:gd name="connsiteX17" fmla="*/ 8834455 w 9216272"/>
              <a:gd name="connsiteY17" fmla="*/ 2185447 h 2185447"/>
              <a:gd name="connsiteX18" fmla="*/ 7991824 w 9216272"/>
              <a:gd name="connsiteY18" fmla="*/ 2185447 h 2185447"/>
              <a:gd name="connsiteX19" fmla="*/ 7610007 w 9216272"/>
              <a:gd name="connsiteY19" fmla="*/ 2185447 h 2185447"/>
              <a:gd name="connsiteX20" fmla="*/ 7043865 w 9216272"/>
              <a:gd name="connsiteY20" fmla="*/ 2185447 h 2185447"/>
              <a:gd name="connsiteX21" fmla="*/ 6201234 w 9216272"/>
              <a:gd name="connsiteY21" fmla="*/ 2185447 h 2185447"/>
              <a:gd name="connsiteX22" fmla="*/ 5819417 w 9216272"/>
              <a:gd name="connsiteY22" fmla="*/ 2185447 h 2185447"/>
              <a:gd name="connsiteX23" fmla="*/ 5253275 w 9216272"/>
              <a:gd name="connsiteY23" fmla="*/ 2185447 h 2185447"/>
              <a:gd name="connsiteX24" fmla="*/ 4687133 w 9216272"/>
              <a:gd name="connsiteY24" fmla="*/ 2185447 h 2185447"/>
              <a:gd name="connsiteX25" fmla="*/ 4028827 w 9216272"/>
              <a:gd name="connsiteY25" fmla="*/ 2185447 h 2185447"/>
              <a:gd name="connsiteX26" fmla="*/ 3370522 w 9216272"/>
              <a:gd name="connsiteY26" fmla="*/ 2185447 h 2185447"/>
              <a:gd name="connsiteX27" fmla="*/ 2527892 w 9216272"/>
              <a:gd name="connsiteY27" fmla="*/ 2185447 h 2185447"/>
              <a:gd name="connsiteX28" fmla="*/ 2146075 w 9216272"/>
              <a:gd name="connsiteY28" fmla="*/ 2185447 h 2185447"/>
              <a:gd name="connsiteX29" fmla="*/ 1672095 w 9216272"/>
              <a:gd name="connsiteY29" fmla="*/ 2185447 h 2185447"/>
              <a:gd name="connsiteX30" fmla="*/ 921627 w 9216272"/>
              <a:gd name="connsiteY30" fmla="*/ 2185447 h 2185447"/>
              <a:gd name="connsiteX31" fmla="*/ 0 w 9216272"/>
              <a:gd name="connsiteY31" fmla="*/ 2185447 h 2185447"/>
              <a:gd name="connsiteX0" fmla="*/ 0 w 9216272"/>
              <a:gd name="connsiteY0" fmla="*/ 0 h 2185447"/>
              <a:gd name="connsiteX1" fmla="*/ 273181 w 9216272"/>
              <a:gd name="connsiteY1" fmla="*/ 273181 h 2185447"/>
              <a:gd name="connsiteX2" fmla="*/ 273181 w 9216272"/>
              <a:gd name="connsiteY2" fmla="*/ 852324 h 2185447"/>
              <a:gd name="connsiteX3" fmla="*/ 273181 w 9216272"/>
              <a:gd name="connsiteY3" fmla="*/ 1415077 h 2185447"/>
              <a:gd name="connsiteX4" fmla="*/ 273181 w 9216272"/>
              <a:gd name="connsiteY4" fmla="*/ 1912266 h 2185447"/>
              <a:gd name="connsiteX5" fmla="*/ 0 w 9216272"/>
              <a:gd name="connsiteY5" fmla="*/ 2185447 h 2185447"/>
              <a:gd name="connsiteX6" fmla="*/ 0 w 9216272"/>
              <a:gd name="connsiteY6" fmla="*/ 1595376 h 2185447"/>
              <a:gd name="connsiteX7" fmla="*/ 0 w 9216272"/>
              <a:gd name="connsiteY7" fmla="*/ 1070869 h 2185447"/>
              <a:gd name="connsiteX8" fmla="*/ 0 w 9216272"/>
              <a:gd name="connsiteY8" fmla="*/ 568216 h 2185447"/>
              <a:gd name="connsiteX9" fmla="*/ 0 w 9216272"/>
              <a:gd name="connsiteY9" fmla="*/ 0 h 2185447"/>
              <a:gd name="connsiteX0" fmla="*/ 9216272 w 9216272"/>
              <a:gd name="connsiteY0" fmla="*/ 0 h 2185447"/>
              <a:gd name="connsiteX1" fmla="*/ 9216272 w 9216272"/>
              <a:gd name="connsiteY1" fmla="*/ 480798 h 2185447"/>
              <a:gd name="connsiteX2" fmla="*/ 9216272 w 9216272"/>
              <a:gd name="connsiteY2" fmla="*/ 1070869 h 2185447"/>
              <a:gd name="connsiteX3" fmla="*/ 9216272 w 9216272"/>
              <a:gd name="connsiteY3" fmla="*/ 1573522 h 2185447"/>
              <a:gd name="connsiteX4" fmla="*/ 9216272 w 9216272"/>
              <a:gd name="connsiteY4" fmla="*/ 2185447 h 2185447"/>
              <a:gd name="connsiteX5" fmla="*/ 8943091 w 9216272"/>
              <a:gd name="connsiteY5" fmla="*/ 1912266 h 2185447"/>
              <a:gd name="connsiteX6" fmla="*/ 8943091 w 9216272"/>
              <a:gd name="connsiteY6" fmla="*/ 1382295 h 2185447"/>
              <a:gd name="connsiteX7" fmla="*/ 8943091 w 9216272"/>
              <a:gd name="connsiteY7" fmla="*/ 852324 h 2185447"/>
              <a:gd name="connsiteX8" fmla="*/ 8943091 w 9216272"/>
              <a:gd name="connsiteY8" fmla="*/ 273181 h 2185447"/>
              <a:gd name="connsiteX9" fmla="*/ 9216272 w 9216272"/>
              <a:gd name="connsiteY9" fmla="*/ 0 h 2185447"/>
              <a:gd name="connsiteX0" fmla="*/ 0 w 9216272"/>
              <a:gd name="connsiteY0" fmla="*/ 0 h 2185447"/>
              <a:gd name="connsiteX1" fmla="*/ 658305 w 9216272"/>
              <a:gd name="connsiteY1" fmla="*/ 0 h 2185447"/>
              <a:gd name="connsiteX2" fmla="*/ 1408773 w 9216272"/>
              <a:gd name="connsiteY2" fmla="*/ 0 h 2185447"/>
              <a:gd name="connsiteX3" fmla="*/ 2067078 w 9216272"/>
              <a:gd name="connsiteY3" fmla="*/ 0 h 2185447"/>
              <a:gd name="connsiteX4" fmla="*/ 2448895 w 9216272"/>
              <a:gd name="connsiteY4" fmla="*/ 0 h 2185447"/>
              <a:gd name="connsiteX5" fmla="*/ 3107200 w 9216272"/>
              <a:gd name="connsiteY5" fmla="*/ 0 h 2185447"/>
              <a:gd name="connsiteX6" fmla="*/ 3765505 w 9216272"/>
              <a:gd name="connsiteY6" fmla="*/ 0 h 2185447"/>
              <a:gd name="connsiteX7" fmla="*/ 4331648 w 9216272"/>
              <a:gd name="connsiteY7" fmla="*/ 0 h 2185447"/>
              <a:gd name="connsiteX8" fmla="*/ 5174278 w 9216272"/>
              <a:gd name="connsiteY8" fmla="*/ 0 h 2185447"/>
              <a:gd name="connsiteX9" fmla="*/ 6016909 w 9216272"/>
              <a:gd name="connsiteY9" fmla="*/ 0 h 2185447"/>
              <a:gd name="connsiteX10" fmla="*/ 6675214 w 9216272"/>
              <a:gd name="connsiteY10" fmla="*/ 0 h 2185447"/>
              <a:gd name="connsiteX11" fmla="*/ 7425682 w 9216272"/>
              <a:gd name="connsiteY11" fmla="*/ 0 h 2185447"/>
              <a:gd name="connsiteX12" fmla="*/ 8083987 w 9216272"/>
              <a:gd name="connsiteY12" fmla="*/ 0 h 2185447"/>
              <a:gd name="connsiteX13" fmla="*/ 9216272 w 9216272"/>
              <a:gd name="connsiteY13" fmla="*/ 0 h 2185447"/>
              <a:gd name="connsiteX14" fmla="*/ 9216272 w 9216272"/>
              <a:gd name="connsiteY14" fmla="*/ 590071 h 2185447"/>
              <a:gd name="connsiteX15" fmla="*/ 9216272 w 9216272"/>
              <a:gd name="connsiteY15" fmla="*/ 1114578 h 2185447"/>
              <a:gd name="connsiteX16" fmla="*/ 9216272 w 9216272"/>
              <a:gd name="connsiteY16" fmla="*/ 1682794 h 2185447"/>
              <a:gd name="connsiteX17" fmla="*/ 9216272 w 9216272"/>
              <a:gd name="connsiteY17" fmla="*/ 2185447 h 2185447"/>
              <a:gd name="connsiteX18" fmla="*/ 8373641 w 9216272"/>
              <a:gd name="connsiteY18" fmla="*/ 2185447 h 2185447"/>
              <a:gd name="connsiteX19" fmla="*/ 7807499 w 9216272"/>
              <a:gd name="connsiteY19" fmla="*/ 2185447 h 2185447"/>
              <a:gd name="connsiteX20" fmla="*/ 7425682 w 9216272"/>
              <a:gd name="connsiteY20" fmla="*/ 2185447 h 2185447"/>
              <a:gd name="connsiteX21" fmla="*/ 6767377 w 9216272"/>
              <a:gd name="connsiteY21" fmla="*/ 2185447 h 2185447"/>
              <a:gd name="connsiteX22" fmla="*/ 5924746 w 9216272"/>
              <a:gd name="connsiteY22" fmla="*/ 2185447 h 2185447"/>
              <a:gd name="connsiteX23" fmla="*/ 5082116 w 9216272"/>
              <a:gd name="connsiteY23" fmla="*/ 2185447 h 2185447"/>
              <a:gd name="connsiteX24" fmla="*/ 4423811 w 9216272"/>
              <a:gd name="connsiteY24" fmla="*/ 2185447 h 2185447"/>
              <a:gd name="connsiteX25" fmla="*/ 4041994 w 9216272"/>
              <a:gd name="connsiteY25" fmla="*/ 2185447 h 2185447"/>
              <a:gd name="connsiteX26" fmla="*/ 3199363 w 9216272"/>
              <a:gd name="connsiteY26" fmla="*/ 2185447 h 2185447"/>
              <a:gd name="connsiteX27" fmla="*/ 2817546 w 9216272"/>
              <a:gd name="connsiteY27" fmla="*/ 2185447 h 2185447"/>
              <a:gd name="connsiteX28" fmla="*/ 2159241 w 9216272"/>
              <a:gd name="connsiteY28" fmla="*/ 2185447 h 2185447"/>
              <a:gd name="connsiteX29" fmla="*/ 1408773 w 9216272"/>
              <a:gd name="connsiteY29" fmla="*/ 2185447 h 2185447"/>
              <a:gd name="connsiteX30" fmla="*/ 934793 w 9216272"/>
              <a:gd name="connsiteY30" fmla="*/ 2185447 h 2185447"/>
              <a:gd name="connsiteX31" fmla="*/ 0 w 9216272"/>
              <a:gd name="connsiteY31" fmla="*/ 2185447 h 2185447"/>
              <a:gd name="connsiteX32" fmla="*/ 0 w 9216272"/>
              <a:gd name="connsiteY32" fmla="*/ 1639085 h 2185447"/>
              <a:gd name="connsiteX33" fmla="*/ 0 w 9216272"/>
              <a:gd name="connsiteY33" fmla="*/ 1136432 h 2185447"/>
              <a:gd name="connsiteX34" fmla="*/ 0 w 9216272"/>
              <a:gd name="connsiteY34" fmla="*/ 546362 h 2185447"/>
              <a:gd name="connsiteX35" fmla="*/ 0 w 9216272"/>
              <a:gd name="connsiteY35" fmla="*/ 0 h 2185447"/>
              <a:gd name="connsiteX36" fmla="*/ 273181 w 9216272"/>
              <a:gd name="connsiteY36" fmla="*/ 273181 h 2185447"/>
              <a:gd name="connsiteX37" fmla="*/ 1026796 w 9216272"/>
              <a:gd name="connsiteY37" fmla="*/ 273181 h 2185447"/>
              <a:gd name="connsiteX38" fmla="*/ 1520314 w 9216272"/>
              <a:gd name="connsiteY38" fmla="*/ 273181 h 2185447"/>
              <a:gd name="connsiteX39" fmla="*/ 1927133 w 9216272"/>
              <a:gd name="connsiteY39" fmla="*/ 273181 h 2185447"/>
              <a:gd name="connsiteX40" fmla="*/ 2680748 w 9216272"/>
              <a:gd name="connsiteY40" fmla="*/ 273181 h 2185447"/>
              <a:gd name="connsiteX41" fmla="*/ 3347664 w 9216272"/>
              <a:gd name="connsiteY41" fmla="*/ 273181 h 2185447"/>
              <a:gd name="connsiteX42" fmla="*/ 3927882 w 9216272"/>
              <a:gd name="connsiteY42" fmla="*/ 273181 h 2185447"/>
              <a:gd name="connsiteX43" fmla="*/ 4681497 w 9216272"/>
              <a:gd name="connsiteY43" fmla="*/ 273181 h 2185447"/>
              <a:gd name="connsiteX44" fmla="*/ 5348413 w 9216272"/>
              <a:gd name="connsiteY44" fmla="*/ 273181 h 2185447"/>
              <a:gd name="connsiteX45" fmla="*/ 5928630 w 9216272"/>
              <a:gd name="connsiteY45" fmla="*/ 273181 h 2185447"/>
              <a:gd name="connsiteX46" fmla="*/ 6335449 w 9216272"/>
              <a:gd name="connsiteY46" fmla="*/ 273181 h 2185447"/>
              <a:gd name="connsiteX47" fmla="*/ 6828967 w 9216272"/>
              <a:gd name="connsiteY47" fmla="*/ 273181 h 2185447"/>
              <a:gd name="connsiteX48" fmla="*/ 7235786 w 9216272"/>
              <a:gd name="connsiteY48" fmla="*/ 273181 h 2185447"/>
              <a:gd name="connsiteX49" fmla="*/ 7816003 w 9216272"/>
              <a:gd name="connsiteY49" fmla="*/ 273181 h 2185447"/>
              <a:gd name="connsiteX50" fmla="*/ 8943091 w 9216272"/>
              <a:gd name="connsiteY50" fmla="*/ 273181 h 2185447"/>
              <a:gd name="connsiteX51" fmla="*/ 8943091 w 9216272"/>
              <a:gd name="connsiteY51" fmla="*/ 786761 h 2185447"/>
              <a:gd name="connsiteX52" fmla="*/ 8943091 w 9216272"/>
              <a:gd name="connsiteY52" fmla="*/ 1365904 h 2185447"/>
              <a:gd name="connsiteX53" fmla="*/ 8943091 w 9216272"/>
              <a:gd name="connsiteY53" fmla="*/ 1912266 h 2185447"/>
              <a:gd name="connsiteX54" fmla="*/ 8536272 w 9216272"/>
              <a:gd name="connsiteY54" fmla="*/ 1912266 h 2185447"/>
              <a:gd name="connsiteX55" fmla="*/ 7869356 w 9216272"/>
              <a:gd name="connsiteY55" fmla="*/ 1912266 h 2185447"/>
              <a:gd name="connsiteX56" fmla="*/ 7289139 w 9216272"/>
              <a:gd name="connsiteY56" fmla="*/ 1912266 h 2185447"/>
              <a:gd name="connsiteX57" fmla="*/ 6795621 w 9216272"/>
              <a:gd name="connsiteY57" fmla="*/ 1912266 h 2185447"/>
              <a:gd name="connsiteX58" fmla="*/ 6128705 w 9216272"/>
              <a:gd name="connsiteY58" fmla="*/ 1912266 h 2185447"/>
              <a:gd name="connsiteX59" fmla="*/ 5288390 w 9216272"/>
              <a:gd name="connsiteY59" fmla="*/ 1912266 h 2185447"/>
              <a:gd name="connsiteX60" fmla="*/ 4881572 w 9216272"/>
              <a:gd name="connsiteY60" fmla="*/ 1912266 h 2185447"/>
              <a:gd name="connsiteX61" fmla="*/ 4214655 w 9216272"/>
              <a:gd name="connsiteY61" fmla="*/ 1912266 h 2185447"/>
              <a:gd name="connsiteX62" fmla="*/ 3461040 w 9216272"/>
              <a:gd name="connsiteY62" fmla="*/ 1912266 h 2185447"/>
              <a:gd name="connsiteX63" fmla="*/ 2794124 w 9216272"/>
              <a:gd name="connsiteY63" fmla="*/ 1912266 h 2185447"/>
              <a:gd name="connsiteX64" fmla="*/ 2040509 w 9216272"/>
              <a:gd name="connsiteY64" fmla="*/ 1912266 h 2185447"/>
              <a:gd name="connsiteX65" fmla="*/ 1286894 w 9216272"/>
              <a:gd name="connsiteY65" fmla="*/ 1912266 h 2185447"/>
              <a:gd name="connsiteX66" fmla="*/ 273181 w 9216272"/>
              <a:gd name="connsiteY66" fmla="*/ 1912266 h 2185447"/>
              <a:gd name="connsiteX67" fmla="*/ 273181 w 9216272"/>
              <a:gd name="connsiteY67" fmla="*/ 1349513 h 2185447"/>
              <a:gd name="connsiteX68" fmla="*/ 273181 w 9216272"/>
              <a:gd name="connsiteY68" fmla="*/ 786761 h 2185447"/>
              <a:gd name="connsiteX69" fmla="*/ 273181 w 9216272"/>
              <a:gd name="connsiteY69" fmla="*/ 273181 h 2185447"/>
              <a:gd name="connsiteX70" fmla="*/ 0 w 9216272"/>
              <a:gd name="connsiteY70" fmla="*/ 0 h 2185447"/>
              <a:gd name="connsiteX71" fmla="*/ 273181 w 9216272"/>
              <a:gd name="connsiteY71" fmla="*/ 273181 h 2185447"/>
              <a:gd name="connsiteX72" fmla="*/ 0 w 9216272"/>
              <a:gd name="connsiteY72" fmla="*/ 2185447 h 2185447"/>
              <a:gd name="connsiteX73" fmla="*/ 273181 w 9216272"/>
              <a:gd name="connsiteY73" fmla="*/ 1912266 h 2185447"/>
              <a:gd name="connsiteX74" fmla="*/ 9216272 w 9216272"/>
              <a:gd name="connsiteY74" fmla="*/ 0 h 2185447"/>
              <a:gd name="connsiteX75" fmla="*/ 8943091 w 9216272"/>
              <a:gd name="connsiteY75" fmla="*/ 273181 h 2185447"/>
              <a:gd name="connsiteX76" fmla="*/ 9216272 w 9216272"/>
              <a:gd name="connsiteY76" fmla="*/ 2185447 h 2185447"/>
              <a:gd name="connsiteX77" fmla="*/ 8943091 w 9216272"/>
              <a:gd name="connsiteY77" fmla="*/ 1912266 h 2185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9216272" h="2185447" stroke="0" extrusionOk="0">
                <a:moveTo>
                  <a:pt x="273181" y="273181"/>
                </a:moveTo>
                <a:cubicBezTo>
                  <a:pt x="439906" y="255490"/>
                  <a:pt x="576648" y="270379"/>
                  <a:pt x="680000" y="273181"/>
                </a:cubicBezTo>
                <a:cubicBezTo>
                  <a:pt x="783352" y="275983"/>
                  <a:pt x="1315106" y="297494"/>
                  <a:pt x="1520314" y="273181"/>
                </a:cubicBezTo>
                <a:cubicBezTo>
                  <a:pt x="1725522" y="248868"/>
                  <a:pt x="1976851" y="257491"/>
                  <a:pt x="2100531" y="273181"/>
                </a:cubicBezTo>
                <a:cubicBezTo>
                  <a:pt x="2224211" y="288871"/>
                  <a:pt x="2488455" y="276693"/>
                  <a:pt x="2594049" y="273181"/>
                </a:cubicBezTo>
                <a:cubicBezTo>
                  <a:pt x="2699643" y="269669"/>
                  <a:pt x="2912548" y="289045"/>
                  <a:pt x="3000868" y="273181"/>
                </a:cubicBezTo>
                <a:cubicBezTo>
                  <a:pt x="3089188" y="257317"/>
                  <a:pt x="3259642" y="269135"/>
                  <a:pt x="3407687" y="273181"/>
                </a:cubicBezTo>
                <a:cubicBezTo>
                  <a:pt x="3555732" y="277227"/>
                  <a:pt x="3699157" y="264693"/>
                  <a:pt x="3814506" y="273181"/>
                </a:cubicBezTo>
                <a:cubicBezTo>
                  <a:pt x="3929855" y="281669"/>
                  <a:pt x="4108641" y="299672"/>
                  <a:pt x="4394723" y="273181"/>
                </a:cubicBezTo>
                <a:cubicBezTo>
                  <a:pt x="4680805" y="246690"/>
                  <a:pt x="4948143" y="251208"/>
                  <a:pt x="5235037" y="273181"/>
                </a:cubicBezTo>
                <a:cubicBezTo>
                  <a:pt x="5521931" y="295154"/>
                  <a:pt x="5809426" y="270441"/>
                  <a:pt x="5988652" y="273181"/>
                </a:cubicBezTo>
                <a:cubicBezTo>
                  <a:pt x="6167878" y="275921"/>
                  <a:pt x="6442337" y="259332"/>
                  <a:pt x="6655569" y="273181"/>
                </a:cubicBezTo>
                <a:cubicBezTo>
                  <a:pt x="6868801" y="287030"/>
                  <a:pt x="6896824" y="284975"/>
                  <a:pt x="7062387" y="273181"/>
                </a:cubicBezTo>
                <a:cubicBezTo>
                  <a:pt x="7227950" y="261387"/>
                  <a:pt x="7512314" y="264721"/>
                  <a:pt x="7729304" y="273181"/>
                </a:cubicBezTo>
                <a:cubicBezTo>
                  <a:pt x="7946294" y="281641"/>
                  <a:pt x="8485384" y="226204"/>
                  <a:pt x="8943091" y="273181"/>
                </a:cubicBezTo>
                <a:cubicBezTo>
                  <a:pt x="8942059" y="396423"/>
                  <a:pt x="8965444" y="570334"/>
                  <a:pt x="8943091" y="803152"/>
                </a:cubicBezTo>
                <a:cubicBezTo>
                  <a:pt x="8920738" y="1035970"/>
                  <a:pt x="8917854" y="1074445"/>
                  <a:pt x="8943091" y="1333123"/>
                </a:cubicBezTo>
                <a:cubicBezTo>
                  <a:pt x="8968328" y="1591801"/>
                  <a:pt x="8936454" y="1672662"/>
                  <a:pt x="8943091" y="1912266"/>
                </a:cubicBezTo>
                <a:cubicBezTo>
                  <a:pt x="8811352" y="1885030"/>
                  <a:pt x="8503672" y="1917786"/>
                  <a:pt x="8362874" y="1912266"/>
                </a:cubicBezTo>
                <a:cubicBezTo>
                  <a:pt x="8222076" y="1906746"/>
                  <a:pt x="8061305" y="1896560"/>
                  <a:pt x="7782657" y="1912266"/>
                </a:cubicBezTo>
                <a:cubicBezTo>
                  <a:pt x="7504009" y="1927972"/>
                  <a:pt x="7286292" y="1895002"/>
                  <a:pt x="7115741" y="1912266"/>
                </a:cubicBezTo>
                <a:cubicBezTo>
                  <a:pt x="6945190" y="1929530"/>
                  <a:pt x="6682392" y="1884215"/>
                  <a:pt x="6448825" y="1912266"/>
                </a:cubicBezTo>
                <a:cubicBezTo>
                  <a:pt x="6215258" y="1940317"/>
                  <a:pt x="6153419" y="1915263"/>
                  <a:pt x="5868608" y="1912266"/>
                </a:cubicBezTo>
                <a:cubicBezTo>
                  <a:pt x="5583797" y="1909269"/>
                  <a:pt x="5339580" y="1883009"/>
                  <a:pt x="5201691" y="1912266"/>
                </a:cubicBezTo>
                <a:cubicBezTo>
                  <a:pt x="5063802" y="1941523"/>
                  <a:pt x="4901474" y="1921520"/>
                  <a:pt x="4794873" y="1912266"/>
                </a:cubicBezTo>
                <a:cubicBezTo>
                  <a:pt x="4688272" y="1903012"/>
                  <a:pt x="4303959" y="1939993"/>
                  <a:pt x="4127956" y="1912266"/>
                </a:cubicBezTo>
                <a:cubicBezTo>
                  <a:pt x="3951953" y="1884539"/>
                  <a:pt x="3784985" y="1893263"/>
                  <a:pt x="3461040" y="1912266"/>
                </a:cubicBezTo>
                <a:cubicBezTo>
                  <a:pt x="3137095" y="1931269"/>
                  <a:pt x="3084197" y="1919381"/>
                  <a:pt x="2967522" y="1912266"/>
                </a:cubicBezTo>
                <a:cubicBezTo>
                  <a:pt x="2850847" y="1905151"/>
                  <a:pt x="2653505" y="1889257"/>
                  <a:pt x="2474004" y="1912266"/>
                </a:cubicBezTo>
                <a:cubicBezTo>
                  <a:pt x="2294503" y="1935275"/>
                  <a:pt x="2068456" y="1886265"/>
                  <a:pt x="1720389" y="1912266"/>
                </a:cubicBezTo>
                <a:cubicBezTo>
                  <a:pt x="1372323" y="1938267"/>
                  <a:pt x="1507219" y="1908838"/>
                  <a:pt x="1313570" y="1912266"/>
                </a:cubicBezTo>
                <a:cubicBezTo>
                  <a:pt x="1119921" y="1915694"/>
                  <a:pt x="758833" y="1953471"/>
                  <a:pt x="273181" y="1912266"/>
                </a:cubicBezTo>
                <a:cubicBezTo>
                  <a:pt x="254688" y="1758057"/>
                  <a:pt x="263530" y="1581504"/>
                  <a:pt x="273181" y="1398686"/>
                </a:cubicBezTo>
                <a:cubicBezTo>
                  <a:pt x="282832" y="1215868"/>
                  <a:pt x="294661" y="1031488"/>
                  <a:pt x="273181" y="885106"/>
                </a:cubicBezTo>
                <a:cubicBezTo>
                  <a:pt x="251701" y="738724"/>
                  <a:pt x="251629" y="421351"/>
                  <a:pt x="273181" y="273181"/>
                </a:cubicBezTo>
                <a:close/>
              </a:path>
              <a:path w="9216272" h="2185447" fill="lightenLess" stroke="0" extrusionOk="0">
                <a:moveTo>
                  <a:pt x="0" y="0"/>
                </a:moveTo>
                <a:cubicBezTo>
                  <a:pt x="217106" y="-3695"/>
                  <a:pt x="401825" y="21273"/>
                  <a:pt x="750468" y="0"/>
                </a:cubicBezTo>
                <a:cubicBezTo>
                  <a:pt x="1099111" y="-21273"/>
                  <a:pt x="960344" y="-14712"/>
                  <a:pt x="1132285" y="0"/>
                </a:cubicBezTo>
                <a:cubicBezTo>
                  <a:pt x="1304226" y="14712"/>
                  <a:pt x="1672708" y="-13650"/>
                  <a:pt x="1974915" y="0"/>
                </a:cubicBezTo>
                <a:cubicBezTo>
                  <a:pt x="2277122" y="13650"/>
                  <a:pt x="2339027" y="6844"/>
                  <a:pt x="2633221" y="0"/>
                </a:cubicBezTo>
                <a:cubicBezTo>
                  <a:pt x="2927415" y="-6844"/>
                  <a:pt x="2908319" y="-1934"/>
                  <a:pt x="3107200" y="0"/>
                </a:cubicBezTo>
                <a:cubicBezTo>
                  <a:pt x="3306081" y="1934"/>
                  <a:pt x="3475803" y="-11947"/>
                  <a:pt x="3581180" y="0"/>
                </a:cubicBezTo>
                <a:cubicBezTo>
                  <a:pt x="3686557" y="11947"/>
                  <a:pt x="4025198" y="-11424"/>
                  <a:pt x="4147322" y="0"/>
                </a:cubicBezTo>
                <a:cubicBezTo>
                  <a:pt x="4269446" y="11424"/>
                  <a:pt x="4564973" y="-1794"/>
                  <a:pt x="4713465" y="0"/>
                </a:cubicBezTo>
                <a:cubicBezTo>
                  <a:pt x="4861957" y="1794"/>
                  <a:pt x="5061296" y="13348"/>
                  <a:pt x="5187445" y="0"/>
                </a:cubicBezTo>
                <a:cubicBezTo>
                  <a:pt x="5313594" y="-13348"/>
                  <a:pt x="5703680" y="-30894"/>
                  <a:pt x="5845750" y="0"/>
                </a:cubicBezTo>
                <a:cubicBezTo>
                  <a:pt x="5987821" y="30894"/>
                  <a:pt x="6140849" y="-2518"/>
                  <a:pt x="6227567" y="0"/>
                </a:cubicBezTo>
                <a:cubicBezTo>
                  <a:pt x="6314285" y="2518"/>
                  <a:pt x="6759608" y="-33094"/>
                  <a:pt x="6978035" y="0"/>
                </a:cubicBezTo>
                <a:cubicBezTo>
                  <a:pt x="7196462" y="33094"/>
                  <a:pt x="7269232" y="-20009"/>
                  <a:pt x="7544177" y="0"/>
                </a:cubicBezTo>
                <a:cubicBezTo>
                  <a:pt x="7819122" y="20009"/>
                  <a:pt x="7944333" y="11108"/>
                  <a:pt x="8110319" y="0"/>
                </a:cubicBezTo>
                <a:cubicBezTo>
                  <a:pt x="8276305" y="-11108"/>
                  <a:pt x="8466422" y="-3129"/>
                  <a:pt x="8584299" y="0"/>
                </a:cubicBezTo>
                <a:cubicBezTo>
                  <a:pt x="8702176" y="3129"/>
                  <a:pt x="8991386" y="19765"/>
                  <a:pt x="9216272" y="0"/>
                </a:cubicBezTo>
                <a:cubicBezTo>
                  <a:pt x="9085756" y="133828"/>
                  <a:pt x="9050608" y="190265"/>
                  <a:pt x="8943091" y="273181"/>
                </a:cubicBezTo>
                <a:cubicBezTo>
                  <a:pt x="8743262" y="306281"/>
                  <a:pt x="8417968" y="305537"/>
                  <a:pt x="8276175" y="273181"/>
                </a:cubicBezTo>
                <a:cubicBezTo>
                  <a:pt x="8134382" y="240825"/>
                  <a:pt x="7960090" y="283330"/>
                  <a:pt x="7782657" y="273181"/>
                </a:cubicBezTo>
                <a:cubicBezTo>
                  <a:pt x="7605224" y="263032"/>
                  <a:pt x="7411142" y="282442"/>
                  <a:pt x="7289139" y="273181"/>
                </a:cubicBezTo>
                <a:cubicBezTo>
                  <a:pt x="7167136" y="263920"/>
                  <a:pt x="6900841" y="277426"/>
                  <a:pt x="6622223" y="273181"/>
                </a:cubicBezTo>
                <a:cubicBezTo>
                  <a:pt x="6343605" y="268936"/>
                  <a:pt x="6415257" y="286410"/>
                  <a:pt x="6215404" y="273181"/>
                </a:cubicBezTo>
                <a:cubicBezTo>
                  <a:pt x="6015551" y="259952"/>
                  <a:pt x="5612795" y="288957"/>
                  <a:pt x="5461789" y="273181"/>
                </a:cubicBezTo>
                <a:cubicBezTo>
                  <a:pt x="5310784" y="257405"/>
                  <a:pt x="5076426" y="300255"/>
                  <a:pt x="4794873" y="273181"/>
                </a:cubicBezTo>
                <a:cubicBezTo>
                  <a:pt x="4513320" y="246107"/>
                  <a:pt x="4399516" y="248105"/>
                  <a:pt x="4214655" y="273181"/>
                </a:cubicBezTo>
                <a:cubicBezTo>
                  <a:pt x="4029794" y="298257"/>
                  <a:pt x="3748389" y="269538"/>
                  <a:pt x="3374341" y="273181"/>
                </a:cubicBezTo>
                <a:cubicBezTo>
                  <a:pt x="3000293" y="276824"/>
                  <a:pt x="3064381" y="251429"/>
                  <a:pt x="2880823" y="273181"/>
                </a:cubicBezTo>
                <a:cubicBezTo>
                  <a:pt x="2697265" y="294933"/>
                  <a:pt x="2575334" y="280413"/>
                  <a:pt x="2387305" y="273181"/>
                </a:cubicBezTo>
                <a:cubicBezTo>
                  <a:pt x="2199276" y="265949"/>
                  <a:pt x="2042086" y="262977"/>
                  <a:pt x="1893787" y="273181"/>
                </a:cubicBezTo>
                <a:cubicBezTo>
                  <a:pt x="1745488" y="283385"/>
                  <a:pt x="1479652" y="257503"/>
                  <a:pt x="1226871" y="273181"/>
                </a:cubicBezTo>
                <a:cubicBezTo>
                  <a:pt x="974090" y="288859"/>
                  <a:pt x="507873" y="317949"/>
                  <a:pt x="273181" y="273181"/>
                </a:cubicBezTo>
                <a:cubicBezTo>
                  <a:pt x="143882" y="159366"/>
                  <a:pt x="124967" y="121941"/>
                  <a:pt x="0" y="0"/>
                </a:cubicBezTo>
                <a:close/>
              </a:path>
              <a:path w="9216272" h="2185447" fill="darkenLess" stroke="0" extrusionOk="0">
                <a:moveTo>
                  <a:pt x="0" y="2185447"/>
                </a:moveTo>
                <a:cubicBezTo>
                  <a:pt x="85137" y="2092686"/>
                  <a:pt x="178754" y="2030020"/>
                  <a:pt x="273181" y="1912266"/>
                </a:cubicBezTo>
                <a:cubicBezTo>
                  <a:pt x="475715" y="1929291"/>
                  <a:pt x="659788" y="1924769"/>
                  <a:pt x="766699" y="1912266"/>
                </a:cubicBezTo>
                <a:cubicBezTo>
                  <a:pt x="873610" y="1899763"/>
                  <a:pt x="1289384" y="1940425"/>
                  <a:pt x="1433615" y="1912266"/>
                </a:cubicBezTo>
                <a:cubicBezTo>
                  <a:pt x="1577846" y="1884107"/>
                  <a:pt x="1826782" y="1923877"/>
                  <a:pt x="1927133" y="1912266"/>
                </a:cubicBezTo>
                <a:cubicBezTo>
                  <a:pt x="2027484" y="1900655"/>
                  <a:pt x="2264511" y="1935573"/>
                  <a:pt x="2420651" y="1912266"/>
                </a:cubicBezTo>
                <a:cubicBezTo>
                  <a:pt x="2576791" y="1888959"/>
                  <a:pt x="2858431" y="1907992"/>
                  <a:pt x="3000868" y="1912266"/>
                </a:cubicBezTo>
                <a:cubicBezTo>
                  <a:pt x="3143305" y="1916540"/>
                  <a:pt x="3310730" y="1934309"/>
                  <a:pt x="3494386" y="1912266"/>
                </a:cubicBezTo>
                <a:cubicBezTo>
                  <a:pt x="3678042" y="1890223"/>
                  <a:pt x="3909877" y="1943223"/>
                  <a:pt x="4248001" y="1912266"/>
                </a:cubicBezTo>
                <a:cubicBezTo>
                  <a:pt x="4586125" y="1881309"/>
                  <a:pt x="4731399" y="1884267"/>
                  <a:pt x="5088316" y="1912266"/>
                </a:cubicBezTo>
                <a:cubicBezTo>
                  <a:pt x="5445233" y="1940265"/>
                  <a:pt x="5448949" y="1892771"/>
                  <a:pt x="5668533" y="1912266"/>
                </a:cubicBezTo>
                <a:cubicBezTo>
                  <a:pt x="5888117" y="1931761"/>
                  <a:pt x="6022798" y="1912615"/>
                  <a:pt x="6162051" y="1912266"/>
                </a:cubicBezTo>
                <a:cubicBezTo>
                  <a:pt x="6301304" y="1911917"/>
                  <a:pt x="6394765" y="1902333"/>
                  <a:pt x="6568869" y="1912266"/>
                </a:cubicBezTo>
                <a:cubicBezTo>
                  <a:pt x="6742973" y="1922199"/>
                  <a:pt x="6924996" y="1903065"/>
                  <a:pt x="7149087" y="1912266"/>
                </a:cubicBezTo>
                <a:cubicBezTo>
                  <a:pt x="7373178" y="1921467"/>
                  <a:pt x="7539307" y="1941720"/>
                  <a:pt x="7816003" y="1912266"/>
                </a:cubicBezTo>
                <a:cubicBezTo>
                  <a:pt x="8092699" y="1882812"/>
                  <a:pt x="8461830" y="1956221"/>
                  <a:pt x="8943091" y="1912266"/>
                </a:cubicBezTo>
                <a:cubicBezTo>
                  <a:pt x="9072485" y="2048222"/>
                  <a:pt x="9153032" y="2096037"/>
                  <a:pt x="9216272" y="2185447"/>
                </a:cubicBezTo>
                <a:cubicBezTo>
                  <a:pt x="9111160" y="2179728"/>
                  <a:pt x="8948109" y="2195053"/>
                  <a:pt x="8834455" y="2185447"/>
                </a:cubicBezTo>
                <a:cubicBezTo>
                  <a:pt x="8720801" y="2175841"/>
                  <a:pt x="8207481" y="2175378"/>
                  <a:pt x="7991824" y="2185447"/>
                </a:cubicBezTo>
                <a:cubicBezTo>
                  <a:pt x="7776167" y="2195516"/>
                  <a:pt x="7722143" y="2189631"/>
                  <a:pt x="7610007" y="2185447"/>
                </a:cubicBezTo>
                <a:cubicBezTo>
                  <a:pt x="7497871" y="2181263"/>
                  <a:pt x="7325983" y="2177451"/>
                  <a:pt x="7043865" y="2185447"/>
                </a:cubicBezTo>
                <a:cubicBezTo>
                  <a:pt x="6761747" y="2193443"/>
                  <a:pt x="6462698" y="2195547"/>
                  <a:pt x="6201234" y="2185447"/>
                </a:cubicBezTo>
                <a:cubicBezTo>
                  <a:pt x="5939770" y="2175347"/>
                  <a:pt x="5954596" y="2168527"/>
                  <a:pt x="5819417" y="2185447"/>
                </a:cubicBezTo>
                <a:cubicBezTo>
                  <a:pt x="5684238" y="2202367"/>
                  <a:pt x="5492960" y="2160806"/>
                  <a:pt x="5253275" y="2185447"/>
                </a:cubicBezTo>
                <a:cubicBezTo>
                  <a:pt x="5013590" y="2210088"/>
                  <a:pt x="4880567" y="2181969"/>
                  <a:pt x="4687133" y="2185447"/>
                </a:cubicBezTo>
                <a:cubicBezTo>
                  <a:pt x="4493699" y="2188925"/>
                  <a:pt x="4276833" y="2213600"/>
                  <a:pt x="4028827" y="2185447"/>
                </a:cubicBezTo>
                <a:cubicBezTo>
                  <a:pt x="3780821" y="2157294"/>
                  <a:pt x="3643184" y="2173926"/>
                  <a:pt x="3370522" y="2185447"/>
                </a:cubicBezTo>
                <a:cubicBezTo>
                  <a:pt x="3097861" y="2196968"/>
                  <a:pt x="2912486" y="2150183"/>
                  <a:pt x="2527892" y="2185447"/>
                </a:cubicBezTo>
                <a:cubicBezTo>
                  <a:pt x="2143298" y="2220712"/>
                  <a:pt x="2298583" y="2182388"/>
                  <a:pt x="2146075" y="2185447"/>
                </a:cubicBezTo>
                <a:cubicBezTo>
                  <a:pt x="1993567" y="2188506"/>
                  <a:pt x="1904295" y="2168000"/>
                  <a:pt x="1672095" y="2185447"/>
                </a:cubicBezTo>
                <a:cubicBezTo>
                  <a:pt x="1439895" y="2202894"/>
                  <a:pt x="1193721" y="2160463"/>
                  <a:pt x="921627" y="2185447"/>
                </a:cubicBezTo>
                <a:cubicBezTo>
                  <a:pt x="649533" y="2210431"/>
                  <a:pt x="196909" y="2145784"/>
                  <a:pt x="0" y="2185447"/>
                </a:cubicBezTo>
                <a:close/>
              </a:path>
              <a:path w="9216272" h="2185447" fill="lighten" stroke="0" extrusionOk="0">
                <a:moveTo>
                  <a:pt x="0" y="0"/>
                </a:moveTo>
                <a:cubicBezTo>
                  <a:pt x="76576" y="72107"/>
                  <a:pt x="136657" y="157823"/>
                  <a:pt x="273181" y="273181"/>
                </a:cubicBezTo>
                <a:cubicBezTo>
                  <a:pt x="289327" y="521134"/>
                  <a:pt x="262188" y="662328"/>
                  <a:pt x="273181" y="852324"/>
                </a:cubicBezTo>
                <a:cubicBezTo>
                  <a:pt x="284174" y="1042320"/>
                  <a:pt x="283546" y="1301087"/>
                  <a:pt x="273181" y="1415077"/>
                </a:cubicBezTo>
                <a:cubicBezTo>
                  <a:pt x="262816" y="1529067"/>
                  <a:pt x="282471" y="1737294"/>
                  <a:pt x="273181" y="1912266"/>
                </a:cubicBezTo>
                <a:cubicBezTo>
                  <a:pt x="188019" y="2008790"/>
                  <a:pt x="108794" y="2064085"/>
                  <a:pt x="0" y="2185447"/>
                </a:cubicBezTo>
                <a:cubicBezTo>
                  <a:pt x="5395" y="2040659"/>
                  <a:pt x="1058" y="1889322"/>
                  <a:pt x="0" y="1595376"/>
                </a:cubicBezTo>
                <a:cubicBezTo>
                  <a:pt x="-1058" y="1301430"/>
                  <a:pt x="-17571" y="1297837"/>
                  <a:pt x="0" y="1070869"/>
                </a:cubicBezTo>
                <a:cubicBezTo>
                  <a:pt x="17571" y="843901"/>
                  <a:pt x="15255" y="760967"/>
                  <a:pt x="0" y="568216"/>
                </a:cubicBezTo>
                <a:cubicBezTo>
                  <a:pt x="-15255" y="375465"/>
                  <a:pt x="5617" y="197461"/>
                  <a:pt x="0" y="0"/>
                </a:cubicBezTo>
                <a:close/>
              </a:path>
              <a:path w="9216272" h="2185447" fill="darken" stroke="0" extrusionOk="0">
                <a:moveTo>
                  <a:pt x="9216272" y="0"/>
                </a:moveTo>
                <a:cubicBezTo>
                  <a:pt x="9206787" y="118815"/>
                  <a:pt x="9208809" y="251111"/>
                  <a:pt x="9216272" y="480798"/>
                </a:cubicBezTo>
                <a:cubicBezTo>
                  <a:pt x="9223735" y="710485"/>
                  <a:pt x="9227250" y="858468"/>
                  <a:pt x="9216272" y="1070869"/>
                </a:cubicBezTo>
                <a:cubicBezTo>
                  <a:pt x="9205294" y="1283270"/>
                  <a:pt x="9225387" y="1408612"/>
                  <a:pt x="9216272" y="1573522"/>
                </a:cubicBezTo>
                <a:cubicBezTo>
                  <a:pt x="9207157" y="1738432"/>
                  <a:pt x="9243796" y="1950539"/>
                  <a:pt x="9216272" y="2185447"/>
                </a:cubicBezTo>
                <a:cubicBezTo>
                  <a:pt x="9108887" y="2055717"/>
                  <a:pt x="9001437" y="1966760"/>
                  <a:pt x="8943091" y="1912266"/>
                </a:cubicBezTo>
                <a:cubicBezTo>
                  <a:pt x="8927748" y="1732682"/>
                  <a:pt x="8937775" y="1512033"/>
                  <a:pt x="8943091" y="1382295"/>
                </a:cubicBezTo>
                <a:cubicBezTo>
                  <a:pt x="8948407" y="1252557"/>
                  <a:pt x="8950798" y="980564"/>
                  <a:pt x="8943091" y="852324"/>
                </a:cubicBezTo>
                <a:cubicBezTo>
                  <a:pt x="8935384" y="724084"/>
                  <a:pt x="8958184" y="464056"/>
                  <a:pt x="8943091" y="273181"/>
                </a:cubicBezTo>
                <a:cubicBezTo>
                  <a:pt x="9043094" y="154662"/>
                  <a:pt x="9071978" y="124008"/>
                  <a:pt x="9216272" y="0"/>
                </a:cubicBezTo>
                <a:close/>
              </a:path>
              <a:path w="9216272" h="2185447" fill="none" extrusionOk="0">
                <a:moveTo>
                  <a:pt x="0" y="0"/>
                </a:moveTo>
                <a:cubicBezTo>
                  <a:pt x="308013" y="-28401"/>
                  <a:pt x="404181" y="-32899"/>
                  <a:pt x="658305" y="0"/>
                </a:cubicBezTo>
                <a:cubicBezTo>
                  <a:pt x="912429" y="32899"/>
                  <a:pt x="1234650" y="18916"/>
                  <a:pt x="1408773" y="0"/>
                </a:cubicBezTo>
                <a:cubicBezTo>
                  <a:pt x="1582896" y="-18916"/>
                  <a:pt x="1784091" y="-4054"/>
                  <a:pt x="2067078" y="0"/>
                </a:cubicBezTo>
                <a:cubicBezTo>
                  <a:pt x="2350066" y="4054"/>
                  <a:pt x="2314485" y="9422"/>
                  <a:pt x="2448895" y="0"/>
                </a:cubicBezTo>
                <a:cubicBezTo>
                  <a:pt x="2583305" y="-9422"/>
                  <a:pt x="2924071" y="-31351"/>
                  <a:pt x="3107200" y="0"/>
                </a:cubicBezTo>
                <a:cubicBezTo>
                  <a:pt x="3290330" y="31351"/>
                  <a:pt x="3468876" y="-32081"/>
                  <a:pt x="3765505" y="0"/>
                </a:cubicBezTo>
                <a:cubicBezTo>
                  <a:pt x="4062134" y="32081"/>
                  <a:pt x="4163337" y="-22014"/>
                  <a:pt x="4331648" y="0"/>
                </a:cubicBezTo>
                <a:cubicBezTo>
                  <a:pt x="4499959" y="22014"/>
                  <a:pt x="4756444" y="-9516"/>
                  <a:pt x="5174278" y="0"/>
                </a:cubicBezTo>
                <a:cubicBezTo>
                  <a:pt x="5592112" y="9516"/>
                  <a:pt x="5600403" y="-36673"/>
                  <a:pt x="6016909" y="0"/>
                </a:cubicBezTo>
                <a:cubicBezTo>
                  <a:pt x="6433415" y="36673"/>
                  <a:pt x="6443155" y="-20492"/>
                  <a:pt x="6675214" y="0"/>
                </a:cubicBezTo>
                <a:cubicBezTo>
                  <a:pt x="6907274" y="20492"/>
                  <a:pt x="7061545" y="3535"/>
                  <a:pt x="7425682" y="0"/>
                </a:cubicBezTo>
                <a:cubicBezTo>
                  <a:pt x="7789819" y="-3535"/>
                  <a:pt x="7914863" y="-24810"/>
                  <a:pt x="8083987" y="0"/>
                </a:cubicBezTo>
                <a:cubicBezTo>
                  <a:pt x="8253112" y="24810"/>
                  <a:pt x="8930572" y="-4838"/>
                  <a:pt x="9216272" y="0"/>
                </a:cubicBezTo>
                <a:cubicBezTo>
                  <a:pt x="9210004" y="204101"/>
                  <a:pt x="9203477" y="454605"/>
                  <a:pt x="9216272" y="590071"/>
                </a:cubicBezTo>
                <a:cubicBezTo>
                  <a:pt x="9229067" y="725537"/>
                  <a:pt x="9203919" y="910094"/>
                  <a:pt x="9216272" y="1114578"/>
                </a:cubicBezTo>
                <a:cubicBezTo>
                  <a:pt x="9228625" y="1319062"/>
                  <a:pt x="9217490" y="1428533"/>
                  <a:pt x="9216272" y="1682794"/>
                </a:cubicBezTo>
                <a:cubicBezTo>
                  <a:pt x="9215054" y="1937055"/>
                  <a:pt x="9203556" y="2058364"/>
                  <a:pt x="9216272" y="2185447"/>
                </a:cubicBezTo>
                <a:cubicBezTo>
                  <a:pt x="8838586" y="2190870"/>
                  <a:pt x="8746688" y="2213350"/>
                  <a:pt x="8373641" y="2185447"/>
                </a:cubicBezTo>
                <a:cubicBezTo>
                  <a:pt x="8000594" y="2157544"/>
                  <a:pt x="7955688" y="2207535"/>
                  <a:pt x="7807499" y="2185447"/>
                </a:cubicBezTo>
                <a:cubicBezTo>
                  <a:pt x="7659310" y="2163359"/>
                  <a:pt x="7530091" y="2183639"/>
                  <a:pt x="7425682" y="2185447"/>
                </a:cubicBezTo>
                <a:cubicBezTo>
                  <a:pt x="7321273" y="2187255"/>
                  <a:pt x="7046063" y="2199573"/>
                  <a:pt x="6767377" y="2185447"/>
                </a:cubicBezTo>
                <a:cubicBezTo>
                  <a:pt x="6488691" y="2171321"/>
                  <a:pt x="6324887" y="2163858"/>
                  <a:pt x="5924746" y="2185447"/>
                </a:cubicBezTo>
                <a:cubicBezTo>
                  <a:pt x="5524605" y="2207036"/>
                  <a:pt x="5397867" y="2152106"/>
                  <a:pt x="5082116" y="2185447"/>
                </a:cubicBezTo>
                <a:cubicBezTo>
                  <a:pt x="4766365" y="2218789"/>
                  <a:pt x="4611809" y="2161364"/>
                  <a:pt x="4423811" y="2185447"/>
                </a:cubicBezTo>
                <a:cubicBezTo>
                  <a:pt x="4235813" y="2209530"/>
                  <a:pt x="4215474" y="2172598"/>
                  <a:pt x="4041994" y="2185447"/>
                </a:cubicBezTo>
                <a:cubicBezTo>
                  <a:pt x="3868514" y="2198296"/>
                  <a:pt x="3484238" y="2215678"/>
                  <a:pt x="3199363" y="2185447"/>
                </a:cubicBezTo>
                <a:cubicBezTo>
                  <a:pt x="2914488" y="2155216"/>
                  <a:pt x="2972002" y="2175118"/>
                  <a:pt x="2817546" y="2185447"/>
                </a:cubicBezTo>
                <a:cubicBezTo>
                  <a:pt x="2663090" y="2195776"/>
                  <a:pt x="2398348" y="2177648"/>
                  <a:pt x="2159241" y="2185447"/>
                </a:cubicBezTo>
                <a:cubicBezTo>
                  <a:pt x="1920134" y="2193246"/>
                  <a:pt x="1698875" y="2161433"/>
                  <a:pt x="1408773" y="2185447"/>
                </a:cubicBezTo>
                <a:cubicBezTo>
                  <a:pt x="1118671" y="2209461"/>
                  <a:pt x="1083355" y="2169990"/>
                  <a:pt x="934793" y="2185447"/>
                </a:cubicBezTo>
                <a:cubicBezTo>
                  <a:pt x="786231" y="2200904"/>
                  <a:pt x="324630" y="2159315"/>
                  <a:pt x="0" y="2185447"/>
                </a:cubicBezTo>
                <a:cubicBezTo>
                  <a:pt x="-25661" y="2063357"/>
                  <a:pt x="24739" y="1891373"/>
                  <a:pt x="0" y="1639085"/>
                </a:cubicBezTo>
                <a:cubicBezTo>
                  <a:pt x="-24739" y="1386797"/>
                  <a:pt x="18501" y="1361133"/>
                  <a:pt x="0" y="1136432"/>
                </a:cubicBezTo>
                <a:cubicBezTo>
                  <a:pt x="-18501" y="911731"/>
                  <a:pt x="6944" y="693827"/>
                  <a:pt x="0" y="546362"/>
                </a:cubicBezTo>
                <a:cubicBezTo>
                  <a:pt x="-6944" y="398897"/>
                  <a:pt x="13146" y="211916"/>
                  <a:pt x="0" y="0"/>
                </a:cubicBezTo>
                <a:close/>
                <a:moveTo>
                  <a:pt x="273181" y="273181"/>
                </a:moveTo>
                <a:cubicBezTo>
                  <a:pt x="602744" y="290001"/>
                  <a:pt x="719414" y="272075"/>
                  <a:pt x="1026796" y="273181"/>
                </a:cubicBezTo>
                <a:cubicBezTo>
                  <a:pt x="1334178" y="274287"/>
                  <a:pt x="1417811" y="265233"/>
                  <a:pt x="1520314" y="273181"/>
                </a:cubicBezTo>
                <a:cubicBezTo>
                  <a:pt x="1622817" y="281129"/>
                  <a:pt x="1831621" y="273198"/>
                  <a:pt x="1927133" y="273181"/>
                </a:cubicBezTo>
                <a:cubicBezTo>
                  <a:pt x="2022645" y="273164"/>
                  <a:pt x="2373982" y="265291"/>
                  <a:pt x="2680748" y="273181"/>
                </a:cubicBezTo>
                <a:cubicBezTo>
                  <a:pt x="2987514" y="281071"/>
                  <a:pt x="3107534" y="257983"/>
                  <a:pt x="3347664" y="273181"/>
                </a:cubicBezTo>
                <a:cubicBezTo>
                  <a:pt x="3587794" y="288379"/>
                  <a:pt x="3788437" y="251963"/>
                  <a:pt x="3927882" y="273181"/>
                </a:cubicBezTo>
                <a:cubicBezTo>
                  <a:pt x="4067327" y="294399"/>
                  <a:pt x="4515360" y="292597"/>
                  <a:pt x="4681497" y="273181"/>
                </a:cubicBezTo>
                <a:cubicBezTo>
                  <a:pt x="4847634" y="253765"/>
                  <a:pt x="5068938" y="291043"/>
                  <a:pt x="5348413" y="273181"/>
                </a:cubicBezTo>
                <a:cubicBezTo>
                  <a:pt x="5627888" y="255319"/>
                  <a:pt x="5746665" y="259611"/>
                  <a:pt x="5928630" y="273181"/>
                </a:cubicBezTo>
                <a:cubicBezTo>
                  <a:pt x="6110595" y="286751"/>
                  <a:pt x="6228258" y="264174"/>
                  <a:pt x="6335449" y="273181"/>
                </a:cubicBezTo>
                <a:cubicBezTo>
                  <a:pt x="6442640" y="282188"/>
                  <a:pt x="6599614" y="262972"/>
                  <a:pt x="6828967" y="273181"/>
                </a:cubicBezTo>
                <a:cubicBezTo>
                  <a:pt x="7058320" y="283390"/>
                  <a:pt x="7083655" y="260940"/>
                  <a:pt x="7235786" y="273181"/>
                </a:cubicBezTo>
                <a:cubicBezTo>
                  <a:pt x="7387917" y="285422"/>
                  <a:pt x="7626872" y="298689"/>
                  <a:pt x="7816003" y="273181"/>
                </a:cubicBezTo>
                <a:cubicBezTo>
                  <a:pt x="8005134" y="247673"/>
                  <a:pt x="8523819" y="316712"/>
                  <a:pt x="8943091" y="273181"/>
                </a:cubicBezTo>
                <a:cubicBezTo>
                  <a:pt x="8940037" y="411197"/>
                  <a:pt x="8940163" y="604177"/>
                  <a:pt x="8943091" y="786761"/>
                </a:cubicBezTo>
                <a:cubicBezTo>
                  <a:pt x="8946019" y="969345"/>
                  <a:pt x="8959629" y="1156905"/>
                  <a:pt x="8943091" y="1365904"/>
                </a:cubicBezTo>
                <a:cubicBezTo>
                  <a:pt x="8926553" y="1574903"/>
                  <a:pt x="8945305" y="1685243"/>
                  <a:pt x="8943091" y="1912266"/>
                </a:cubicBezTo>
                <a:cubicBezTo>
                  <a:pt x="8766544" y="1914413"/>
                  <a:pt x="8702081" y="1902117"/>
                  <a:pt x="8536272" y="1912266"/>
                </a:cubicBezTo>
                <a:cubicBezTo>
                  <a:pt x="8370463" y="1922415"/>
                  <a:pt x="8166436" y="1938052"/>
                  <a:pt x="7869356" y="1912266"/>
                </a:cubicBezTo>
                <a:cubicBezTo>
                  <a:pt x="7572276" y="1886480"/>
                  <a:pt x="7409371" y="1911871"/>
                  <a:pt x="7289139" y="1912266"/>
                </a:cubicBezTo>
                <a:cubicBezTo>
                  <a:pt x="7168907" y="1912661"/>
                  <a:pt x="6961049" y="1925813"/>
                  <a:pt x="6795621" y="1912266"/>
                </a:cubicBezTo>
                <a:cubicBezTo>
                  <a:pt x="6630193" y="1898719"/>
                  <a:pt x="6266518" y="1925367"/>
                  <a:pt x="6128705" y="1912266"/>
                </a:cubicBezTo>
                <a:cubicBezTo>
                  <a:pt x="5990892" y="1899165"/>
                  <a:pt x="5672485" y="1953667"/>
                  <a:pt x="5288390" y="1912266"/>
                </a:cubicBezTo>
                <a:cubicBezTo>
                  <a:pt x="4904296" y="1870865"/>
                  <a:pt x="4993337" y="1902115"/>
                  <a:pt x="4881572" y="1912266"/>
                </a:cubicBezTo>
                <a:cubicBezTo>
                  <a:pt x="4769807" y="1922417"/>
                  <a:pt x="4423788" y="1919417"/>
                  <a:pt x="4214655" y="1912266"/>
                </a:cubicBezTo>
                <a:cubicBezTo>
                  <a:pt x="4005522" y="1905115"/>
                  <a:pt x="3686865" y="1908283"/>
                  <a:pt x="3461040" y="1912266"/>
                </a:cubicBezTo>
                <a:cubicBezTo>
                  <a:pt x="3235215" y="1916249"/>
                  <a:pt x="3066602" y="1936387"/>
                  <a:pt x="2794124" y="1912266"/>
                </a:cubicBezTo>
                <a:cubicBezTo>
                  <a:pt x="2521646" y="1888145"/>
                  <a:pt x="2367387" y="1893558"/>
                  <a:pt x="2040509" y="1912266"/>
                </a:cubicBezTo>
                <a:cubicBezTo>
                  <a:pt x="1713632" y="1930974"/>
                  <a:pt x="1615436" y="1929929"/>
                  <a:pt x="1286894" y="1912266"/>
                </a:cubicBezTo>
                <a:cubicBezTo>
                  <a:pt x="958353" y="1894603"/>
                  <a:pt x="489968" y="1905602"/>
                  <a:pt x="273181" y="1912266"/>
                </a:cubicBezTo>
                <a:cubicBezTo>
                  <a:pt x="281730" y="1765359"/>
                  <a:pt x="284100" y="1584179"/>
                  <a:pt x="273181" y="1349513"/>
                </a:cubicBezTo>
                <a:cubicBezTo>
                  <a:pt x="262262" y="1114847"/>
                  <a:pt x="273196" y="904282"/>
                  <a:pt x="273181" y="786761"/>
                </a:cubicBezTo>
                <a:cubicBezTo>
                  <a:pt x="273166" y="669240"/>
                  <a:pt x="281880" y="395239"/>
                  <a:pt x="273181" y="273181"/>
                </a:cubicBezTo>
                <a:close/>
                <a:moveTo>
                  <a:pt x="0" y="0"/>
                </a:moveTo>
                <a:cubicBezTo>
                  <a:pt x="75231" y="100534"/>
                  <a:pt x="203673" y="206115"/>
                  <a:pt x="273181" y="273181"/>
                </a:cubicBezTo>
                <a:moveTo>
                  <a:pt x="0" y="2185447"/>
                </a:moveTo>
                <a:cubicBezTo>
                  <a:pt x="128373" y="2065692"/>
                  <a:pt x="196944" y="2012359"/>
                  <a:pt x="273181" y="1912266"/>
                </a:cubicBezTo>
                <a:moveTo>
                  <a:pt x="9216272" y="0"/>
                </a:moveTo>
                <a:cubicBezTo>
                  <a:pt x="9114435" y="101930"/>
                  <a:pt x="9042018" y="188300"/>
                  <a:pt x="8943091" y="273181"/>
                </a:cubicBezTo>
                <a:moveTo>
                  <a:pt x="9216272" y="2185447"/>
                </a:moveTo>
                <a:cubicBezTo>
                  <a:pt x="9148771" y="2138791"/>
                  <a:pt x="9043522" y="2029347"/>
                  <a:pt x="8943091" y="1912266"/>
                </a:cubicBezTo>
              </a:path>
            </a:pathLst>
          </a:custGeom>
          <a:noFill/>
          <a:ln>
            <a:extLst>
              <a:ext uri="{C807C97D-BFC1-408E-A445-0C87EB9F89A2}">
                <ask:lineSketchStyleProps xmlns:ask="http://schemas.microsoft.com/office/drawing/2018/sketchyshapes" xmlns="" sd="2124387956">
                  <a:prstGeom prst="beve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hr-HR" sz="4400" b="1" dirty="0">
                <a:solidFill>
                  <a:schemeClr val="tx1"/>
                </a:solidFill>
                <a:effectLst/>
                <a:latin typeface="Elephant" panose="02020904090505020303" pitchFamily="18" charset="0"/>
                <a:ea typeface="Calibri" panose="020F0502020204030204" pitchFamily="34" charset="0"/>
              </a:rPr>
              <a:t>Velika gospodarska kriza</a:t>
            </a:r>
            <a:endParaRPr lang="hr-HR" sz="19300" dirty="0">
              <a:solidFill>
                <a:schemeClr val="tx1"/>
              </a:solidFill>
              <a:latin typeface="Elephant" panose="02020904090505020303" pitchFamily="18" charset="0"/>
            </a:endParaRPr>
          </a:p>
        </p:txBody>
      </p:sp>
      <p:sp>
        <p:nvSpPr>
          <p:cNvPr id="4" name="Podnaslov 6">
            <a:extLst>
              <a:ext uri="{FF2B5EF4-FFF2-40B4-BE49-F238E27FC236}">
                <a16:creationId xmlns:a16="http://schemas.microsoft.com/office/drawing/2014/main" xmlns="" id="{CC631537-40B6-4421-AA8A-9FC25320D070}"/>
              </a:ext>
            </a:extLst>
          </p:cNvPr>
          <p:cNvSpPr txBox="1">
            <a:spLocks/>
          </p:cNvSpPr>
          <p:nvPr/>
        </p:nvSpPr>
        <p:spPr>
          <a:xfrm>
            <a:off x="1524000" y="4835860"/>
            <a:ext cx="9144000" cy="140244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r-HR" b="1" dirty="0" smtClean="0"/>
              <a:t>Svijet </a:t>
            </a:r>
            <a:r>
              <a:rPr lang="hr-HR" b="1" dirty="0"/>
              <a:t>i Hrvatska od 1918. do 1939. godine</a:t>
            </a:r>
          </a:p>
        </p:txBody>
      </p:sp>
    </p:spTree>
    <p:extLst>
      <p:ext uri="{BB962C8B-B14F-4D97-AF65-F5344CB8AC3E}">
        <p14:creationId xmlns:p14="http://schemas.microsoft.com/office/powerpoint/2010/main" xmlns="" val="20248825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93863064"/>
              </p:ext>
            </p:extLst>
          </p:nvPr>
        </p:nvGraphicFramePr>
        <p:xfrm>
          <a:off x="518473" y="2194137"/>
          <a:ext cx="11331019" cy="4315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Naslov 3">
            <a:extLst>
              <a:ext uri="{FF2B5EF4-FFF2-40B4-BE49-F238E27FC236}">
                <a16:creationId xmlns:a16="http://schemas.microsoft.com/office/drawing/2014/main" xmlns="" id="{64844703-182B-4D68-B660-8AF13D237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90" y="1423269"/>
            <a:ext cx="10515600" cy="770868"/>
          </a:xfrm>
        </p:spPr>
        <p:txBody>
          <a:bodyPr/>
          <a:lstStyle/>
          <a:p>
            <a:r>
              <a:rPr lang="hr-HR" b="1" dirty="0"/>
              <a:t>Širenje krize</a:t>
            </a:r>
          </a:p>
        </p:txBody>
      </p:sp>
    </p:spTree>
    <p:extLst>
      <p:ext uri="{BB962C8B-B14F-4D97-AF65-F5344CB8AC3E}">
        <p14:creationId xmlns:p14="http://schemas.microsoft.com/office/powerpoint/2010/main" xmlns="" val="2255688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916381721"/>
              </p:ext>
            </p:extLst>
          </p:nvPr>
        </p:nvGraphicFramePr>
        <p:xfrm>
          <a:off x="377071" y="2194137"/>
          <a:ext cx="6297105" cy="4315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Naslov 3">
            <a:extLst>
              <a:ext uri="{FF2B5EF4-FFF2-40B4-BE49-F238E27FC236}">
                <a16:creationId xmlns:a16="http://schemas.microsoft.com/office/drawing/2014/main" xmlns="" id="{64844703-182B-4D68-B660-8AF13D237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90" y="1423269"/>
            <a:ext cx="10515600" cy="770868"/>
          </a:xfrm>
        </p:spPr>
        <p:txBody>
          <a:bodyPr/>
          <a:lstStyle/>
          <a:p>
            <a:r>
              <a:rPr lang="hr-HR" b="1" dirty="0"/>
              <a:t>Širenje krize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xmlns="" id="{3A7807CE-24A3-4D24-8B9D-D6E0DCFB3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65980" y="1225187"/>
            <a:ext cx="3604784" cy="47419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vitak: vodoravno 4">
            <a:extLst>
              <a:ext uri="{FF2B5EF4-FFF2-40B4-BE49-F238E27FC236}">
                <a16:creationId xmlns:a16="http://schemas.microsoft.com/office/drawing/2014/main" xmlns="" id="{A9B5D3B5-FC79-4216-A96A-30C8BAE4F788}"/>
              </a:ext>
            </a:extLst>
          </p:cNvPr>
          <p:cNvSpPr/>
          <p:nvPr/>
        </p:nvSpPr>
        <p:spPr>
          <a:xfrm>
            <a:off x="6470220" y="5992865"/>
            <a:ext cx="5605516" cy="820133"/>
          </a:xfrm>
          <a:custGeom>
            <a:avLst/>
            <a:gdLst>
              <a:gd name="connsiteX0" fmla="*/ 5605516 w 5605516"/>
              <a:gd name="connsiteY0" fmla="*/ 51258 h 820133"/>
              <a:gd name="connsiteX1" fmla="*/ 5554258 w 5605516"/>
              <a:gd name="connsiteY1" fmla="*/ 102516 h 820133"/>
              <a:gd name="connsiteX2" fmla="*/ 5554258 w 5605516"/>
              <a:gd name="connsiteY2" fmla="*/ 51258 h 820133"/>
              <a:gd name="connsiteX3" fmla="*/ 5528629 w 5605516"/>
              <a:gd name="connsiteY3" fmla="*/ 76887 h 820133"/>
              <a:gd name="connsiteX4" fmla="*/ 5503000 w 5605516"/>
              <a:gd name="connsiteY4" fmla="*/ 51258 h 820133"/>
              <a:gd name="connsiteX5" fmla="*/ 5502999 w 5605516"/>
              <a:gd name="connsiteY5" fmla="*/ 102517 h 820133"/>
              <a:gd name="connsiteX6" fmla="*/ 4767014 w 5605516"/>
              <a:gd name="connsiteY6" fmla="*/ 102517 h 820133"/>
              <a:gd name="connsiteX7" fmla="*/ 4194581 w 5605516"/>
              <a:gd name="connsiteY7" fmla="*/ 102517 h 820133"/>
              <a:gd name="connsiteX8" fmla="*/ 3458596 w 5605516"/>
              <a:gd name="connsiteY8" fmla="*/ 102517 h 820133"/>
              <a:gd name="connsiteX9" fmla="*/ 2777129 w 5605516"/>
              <a:gd name="connsiteY9" fmla="*/ 102517 h 820133"/>
              <a:gd name="connsiteX10" fmla="*/ 2095661 w 5605516"/>
              <a:gd name="connsiteY10" fmla="*/ 102517 h 820133"/>
              <a:gd name="connsiteX11" fmla="*/ 1305158 w 5605516"/>
              <a:gd name="connsiteY11" fmla="*/ 102517 h 820133"/>
              <a:gd name="connsiteX12" fmla="*/ 732726 w 5605516"/>
              <a:gd name="connsiteY12" fmla="*/ 102517 h 820133"/>
              <a:gd name="connsiteX13" fmla="*/ 51258 w 5605516"/>
              <a:gd name="connsiteY13" fmla="*/ 102517 h 820133"/>
              <a:gd name="connsiteX14" fmla="*/ 0 w 5605516"/>
              <a:gd name="connsiteY14" fmla="*/ 153775 h 820133"/>
              <a:gd name="connsiteX15" fmla="*/ 0 w 5605516"/>
              <a:gd name="connsiteY15" fmla="*/ 768875 h 820133"/>
              <a:gd name="connsiteX16" fmla="*/ 51258 w 5605516"/>
              <a:gd name="connsiteY16" fmla="*/ 820133 h 820133"/>
              <a:gd name="connsiteX17" fmla="*/ 102516 w 5605516"/>
              <a:gd name="connsiteY17" fmla="*/ 768875 h 820133"/>
              <a:gd name="connsiteX18" fmla="*/ 102517 w 5605516"/>
              <a:gd name="connsiteY18" fmla="*/ 717616 h 820133"/>
              <a:gd name="connsiteX19" fmla="*/ 674950 w 5605516"/>
              <a:gd name="connsiteY19" fmla="*/ 717616 h 820133"/>
              <a:gd name="connsiteX20" fmla="*/ 1301900 w 5605516"/>
              <a:gd name="connsiteY20" fmla="*/ 717616 h 820133"/>
              <a:gd name="connsiteX21" fmla="*/ 2037885 w 5605516"/>
              <a:gd name="connsiteY21" fmla="*/ 717616 h 820133"/>
              <a:gd name="connsiteX22" fmla="*/ 2555800 w 5605516"/>
              <a:gd name="connsiteY22" fmla="*/ 717616 h 820133"/>
              <a:gd name="connsiteX23" fmla="*/ 3291785 w 5605516"/>
              <a:gd name="connsiteY23" fmla="*/ 717616 h 820133"/>
              <a:gd name="connsiteX24" fmla="*/ 4027771 w 5605516"/>
              <a:gd name="connsiteY24" fmla="*/ 717616 h 820133"/>
              <a:gd name="connsiteX25" fmla="*/ 4654721 w 5605516"/>
              <a:gd name="connsiteY25" fmla="*/ 717616 h 820133"/>
              <a:gd name="connsiteX26" fmla="*/ 5554258 w 5605516"/>
              <a:gd name="connsiteY26" fmla="*/ 717616 h 820133"/>
              <a:gd name="connsiteX27" fmla="*/ 5605516 w 5605516"/>
              <a:gd name="connsiteY27" fmla="*/ 666358 h 820133"/>
              <a:gd name="connsiteX28" fmla="*/ 5605516 w 5605516"/>
              <a:gd name="connsiteY28" fmla="*/ 51258 h 820133"/>
              <a:gd name="connsiteX29" fmla="*/ 51258 w 5605516"/>
              <a:gd name="connsiteY29" fmla="*/ 205033 h 820133"/>
              <a:gd name="connsiteX30" fmla="*/ 102516 w 5605516"/>
              <a:gd name="connsiteY30" fmla="*/ 153775 h 820133"/>
              <a:gd name="connsiteX31" fmla="*/ 76887 w 5605516"/>
              <a:gd name="connsiteY31" fmla="*/ 128146 h 820133"/>
              <a:gd name="connsiteX32" fmla="*/ 51258 w 5605516"/>
              <a:gd name="connsiteY32" fmla="*/ 153775 h 820133"/>
              <a:gd name="connsiteX33" fmla="*/ 51258 w 5605516"/>
              <a:gd name="connsiteY33" fmla="*/ 205033 h 820133"/>
              <a:gd name="connsiteX0" fmla="*/ 51258 w 5605516"/>
              <a:gd name="connsiteY0" fmla="*/ 205033 h 820133"/>
              <a:gd name="connsiteX1" fmla="*/ 102516 w 5605516"/>
              <a:gd name="connsiteY1" fmla="*/ 153775 h 820133"/>
              <a:gd name="connsiteX2" fmla="*/ 76887 w 5605516"/>
              <a:gd name="connsiteY2" fmla="*/ 128146 h 820133"/>
              <a:gd name="connsiteX3" fmla="*/ 51258 w 5605516"/>
              <a:gd name="connsiteY3" fmla="*/ 153775 h 820133"/>
              <a:gd name="connsiteX4" fmla="*/ 51258 w 5605516"/>
              <a:gd name="connsiteY4" fmla="*/ 205033 h 820133"/>
              <a:gd name="connsiteX5" fmla="*/ 5554258 w 5605516"/>
              <a:gd name="connsiteY5" fmla="*/ 102517 h 820133"/>
              <a:gd name="connsiteX6" fmla="*/ 5605516 w 5605516"/>
              <a:gd name="connsiteY6" fmla="*/ 51259 h 820133"/>
              <a:gd name="connsiteX7" fmla="*/ 5554258 w 5605516"/>
              <a:gd name="connsiteY7" fmla="*/ 1 h 820133"/>
              <a:gd name="connsiteX8" fmla="*/ 5503000 w 5605516"/>
              <a:gd name="connsiteY8" fmla="*/ 51259 h 820133"/>
              <a:gd name="connsiteX9" fmla="*/ 5528629 w 5605516"/>
              <a:gd name="connsiteY9" fmla="*/ 76888 h 820133"/>
              <a:gd name="connsiteX10" fmla="*/ 5554258 w 5605516"/>
              <a:gd name="connsiteY10" fmla="*/ 51259 h 820133"/>
              <a:gd name="connsiteX11" fmla="*/ 5554258 w 5605516"/>
              <a:gd name="connsiteY11" fmla="*/ 102517 h 820133"/>
              <a:gd name="connsiteX0" fmla="*/ 0 w 5605516"/>
              <a:gd name="connsiteY0" fmla="*/ 153775 h 820133"/>
              <a:gd name="connsiteX1" fmla="*/ 51258 w 5605516"/>
              <a:gd name="connsiteY1" fmla="*/ 102517 h 820133"/>
              <a:gd name="connsiteX2" fmla="*/ 623691 w 5605516"/>
              <a:gd name="connsiteY2" fmla="*/ 102517 h 820133"/>
              <a:gd name="connsiteX3" fmla="*/ 1414193 w 5605516"/>
              <a:gd name="connsiteY3" fmla="*/ 102517 h 820133"/>
              <a:gd name="connsiteX4" fmla="*/ 2150178 w 5605516"/>
              <a:gd name="connsiteY4" fmla="*/ 102517 h 820133"/>
              <a:gd name="connsiteX5" fmla="*/ 2777129 w 5605516"/>
              <a:gd name="connsiteY5" fmla="*/ 102517 h 820133"/>
              <a:gd name="connsiteX6" fmla="*/ 3458596 w 5605516"/>
              <a:gd name="connsiteY6" fmla="*/ 102517 h 820133"/>
              <a:gd name="connsiteX7" fmla="*/ 4031029 w 5605516"/>
              <a:gd name="connsiteY7" fmla="*/ 102517 h 820133"/>
              <a:gd name="connsiteX8" fmla="*/ 4712497 w 5605516"/>
              <a:gd name="connsiteY8" fmla="*/ 102517 h 820133"/>
              <a:gd name="connsiteX9" fmla="*/ 5502999 w 5605516"/>
              <a:gd name="connsiteY9" fmla="*/ 102517 h 820133"/>
              <a:gd name="connsiteX10" fmla="*/ 5502999 w 5605516"/>
              <a:gd name="connsiteY10" fmla="*/ 51258 h 820133"/>
              <a:gd name="connsiteX11" fmla="*/ 5554257 w 5605516"/>
              <a:gd name="connsiteY11" fmla="*/ 0 h 820133"/>
              <a:gd name="connsiteX12" fmla="*/ 5605515 w 5605516"/>
              <a:gd name="connsiteY12" fmla="*/ 51258 h 820133"/>
              <a:gd name="connsiteX13" fmla="*/ 5605516 w 5605516"/>
              <a:gd name="connsiteY13" fmla="*/ 666358 h 820133"/>
              <a:gd name="connsiteX14" fmla="*/ 5554258 w 5605516"/>
              <a:gd name="connsiteY14" fmla="*/ 717616 h 820133"/>
              <a:gd name="connsiteX15" fmla="*/ 4927308 w 5605516"/>
              <a:gd name="connsiteY15" fmla="*/ 717616 h 820133"/>
              <a:gd name="connsiteX16" fmla="*/ 4409392 w 5605516"/>
              <a:gd name="connsiteY16" fmla="*/ 717616 h 820133"/>
              <a:gd name="connsiteX17" fmla="*/ 3836960 w 5605516"/>
              <a:gd name="connsiteY17" fmla="*/ 717616 h 820133"/>
              <a:gd name="connsiteX18" fmla="*/ 3155492 w 5605516"/>
              <a:gd name="connsiteY18" fmla="*/ 717616 h 820133"/>
              <a:gd name="connsiteX19" fmla="*/ 2637577 w 5605516"/>
              <a:gd name="connsiteY19" fmla="*/ 717616 h 820133"/>
              <a:gd name="connsiteX20" fmla="*/ 1901592 w 5605516"/>
              <a:gd name="connsiteY20" fmla="*/ 717616 h 820133"/>
              <a:gd name="connsiteX21" fmla="*/ 1220124 w 5605516"/>
              <a:gd name="connsiteY21" fmla="*/ 717616 h 820133"/>
              <a:gd name="connsiteX22" fmla="*/ 102517 w 5605516"/>
              <a:gd name="connsiteY22" fmla="*/ 717616 h 820133"/>
              <a:gd name="connsiteX23" fmla="*/ 102517 w 5605516"/>
              <a:gd name="connsiteY23" fmla="*/ 768875 h 820133"/>
              <a:gd name="connsiteX24" fmla="*/ 51259 w 5605516"/>
              <a:gd name="connsiteY24" fmla="*/ 820133 h 820133"/>
              <a:gd name="connsiteX25" fmla="*/ 1 w 5605516"/>
              <a:gd name="connsiteY25" fmla="*/ 768875 h 820133"/>
              <a:gd name="connsiteX26" fmla="*/ 0 w 5605516"/>
              <a:gd name="connsiteY26" fmla="*/ 153775 h 820133"/>
              <a:gd name="connsiteX27" fmla="*/ 5502999 w 5605516"/>
              <a:gd name="connsiteY27" fmla="*/ 102517 h 820133"/>
              <a:gd name="connsiteX28" fmla="*/ 5554258 w 5605516"/>
              <a:gd name="connsiteY28" fmla="*/ 102517 h 820133"/>
              <a:gd name="connsiteX29" fmla="*/ 5605516 w 5605516"/>
              <a:gd name="connsiteY29" fmla="*/ 51259 h 820133"/>
              <a:gd name="connsiteX30" fmla="*/ 5554258 w 5605516"/>
              <a:gd name="connsiteY30" fmla="*/ 102517 h 820133"/>
              <a:gd name="connsiteX31" fmla="*/ 5554258 w 5605516"/>
              <a:gd name="connsiteY31" fmla="*/ 51258 h 820133"/>
              <a:gd name="connsiteX32" fmla="*/ 5528629 w 5605516"/>
              <a:gd name="connsiteY32" fmla="*/ 76887 h 820133"/>
              <a:gd name="connsiteX33" fmla="*/ 5503000 w 5605516"/>
              <a:gd name="connsiteY33" fmla="*/ 51258 h 820133"/>
              <a:gd name="connsiteX34" fmla="*/ 51258 w 5605516"/>
              <a:gd name="connsiteY34" fmla="*/ 205033 h 820133"/>
              <a:gd name="connsiteX35" fmla="*/ 51258 w 5605516"/>
              <a:gd name="connsiteY35" fmla="*/ 153775 h 820133"/>
              <a:gd name="connsiteX36" fmla="*/ 76887 w 5605516"/>
              <a:gd name="connsiteY36" fmla="*/ 128146 h 820133"/>
              <a:gd name="connsiteX37" fmla="*/ 102516 w 5605516"/>
              <a:gd name="connsiteY37" fmla="*/ 153775 h 820133"/>
              <a:gd name="connsiteX38" fmla="*/ 51258 w 5605516"/>
              <a:gd name="connsiteY38" fmla="*/ 205033 h 820133"/>
              <a:gd name="connsiteX39" fmla="*/ 0 w 5605516"/>
              <a:gd name="connsiteY39" fmla="*/ 153775 h 820133"/>
              <a:gd name="connsiteX40" fmla="*/ 102517 w 5605516"/>
              <a:gd name="connsiteY40" fmla="*/ 153775 h 820133"/>
              <a:gd name="connsiteX41" fmla="*/ 102517 w 5605516"/>
              <a:gd name="connsiteY41" fmla="*/ 717616 h 820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5605516" h="820133" stroke="0" extrusionOk="0">
                <a:moveTo>
                  <a:pt x="5605516" y="51258"/>
                </a:moveTo>
                <a:cubicBezTo>
                  <a:pt x="5590665" y="71091"/>
                  <a:pt x="5578476" y="77329"/>
                  <a:pt x="5554258" y="102516"/>
                </a:cubicBezTo>
                <a:cubicBezTo>
                  <a:pt x="5553315" y="84997"/>
                  <a:pt x="5555874" y="70482"/>
                  <a:pt x="5554258" y="51258"/>
                </a:cubicBezTo>
                <a:cubicBezTo>
                  <a:pt x="5555503" y="67003"/>
                  <a:pt x="5541153" y="79879"/>
                  <a:pt x="5528629" y="76887"/>
                </a:cubicBezTo>
                <a:cubicBezTo>
                  <a:pt x="5514678" y="77291"/>
                  <a:pt x="5500447" y="65556"/>
                  <a:pt x="5503000" y="51258"/>
                </a:cubicBezTo>
                <a:cubicBezTo>
                  <a:pt x="5502716" y="67926"/>
                  <a:pt x="5501129" y="89209"/>
                  <a:pt x="5502999" y="102517"/>
                </a:cubicBezTo>
                <a:cubicBezTo>
                  <a:pt x="5236796" y="133490"/>
                  <a:pt x="5107999" y="74272"/>
                  <a:pt x="4767014" y="102517"/>
                </a:cubicBezTo>
                <a:cubicBezTo>
                  <a:pt x="4426029" y="130762"/>
                  <a:pt x="4333063" y="101994"/>
                  <a:pt x="4194581" y="102517"/>
                </a:cubicBezTo>
                <a:cubicBezTo>
                  <a:pt x="4056099" y="103040"/>
                  <a:pt x="3686398" y="129216"/>
                  <a:pt x="3458596" y="102517"/>
                </a:cubicBezTo>
                <a:cubicBezTo>
                  <a:pt x="3230794" y="75818"/>
                  <a:pt x="3026690" y="104151"/>
                  <a:pt x="2777129" y="102517"/>
                </a:cubicBezTo>
                <a:cubicBezTo>
                  <a:pt x="2527568" y="100883"/>
                  <a:pt x="2339816" y="123244"/>
                  <a:pt x="2095661" y="102517"/>
                </a:cubicBezTo>
                <a:cubicBezTo>
                  <a:pt x="1851506" y="81790"/>
                  <a:pt x="1473443" y="110235"/>
                  <a:pt x="1305158" y="102517"/>
                </a:cubicBezTo>
                <a:cubicBezTo>
                  <a:pt x="1136873" y="94799"/>
                  <a:pt x="917909" y="91025"/>
                  <a:pt x="732726" y="102517"/>
                </a:cubicBezTo>
                <a:cubicBezTo>
                  <a:pt x="547543" y="114009"/>
                  <a:pt x="306982" y="74437"/>
                  <a:pt x="51258" y="102517"/>
                </a:cubicBezTo>
                <a:cubicBezTo>
                  <a:pt x="21439" y="102759"/>
                  <a:pt x="-913" y="122616"/>
                  <a:pt x="0" y="153775"/>
                </a:cubicBezTo>
                <a:cubicBezTo>
                  <a:pt x="-18604" y="300038"/>
                  <a:pt x="-1614" y="597870"/>
                  <a:pt x="0" y="768875"/>
                </a:cubicBezTo>
                <a:cubicBezTo>
                  <a:pt x="3962" y="799428"/>
                  <a:pt x="23602" y="819806"/>
                  <a:pt x="51258" y="820133"/>
                </a:cubicBezTo>
                <a:cubicBezTo>
                  <a:pt x="85029" y="819264"/>
                  <a:pt x="99347" y="795747"/>
                  <a:pt x="102516" y="768875"/>
                </a:cubicBezTo>
                <a:cubicBezTo>
                  <a:pt x="99581" y="749284"/>
                  <a:pt x="104206" y="735535"/>
                  <a:pt x="102517" y="717616"/>
                </a:cubicBezTo>
                <a:cubicBezTo>
                  <a:pt x="380923" y="707582"/>
                  <a:pt x="417521" y="707931"/>
                  <a:pt x="674950" y="717616"/>
                </a:cubicBezTo>
                <a:cubicBezTo>
                  <a:pt x="932379" y="727301"/>
                  <a:pt x="1075247" y="731174"/>
                  <a:pt x="1301900" y="717616"/>
                </a:cubicBezTo>
                <a:cubicBezTo>
                  <a:pt x="1528553" y="704059"/>
                  <a:pt x="1808932" y="710830"/>
                  <a:pt x="2037885" y="717616"/>
                </a:cubicBezTo>
                <a:cubicBezTo>
                  <a:pt x="2266838" y="724402"/>
                  <a:pt x="2445094" y="728986"/>
                  <a:pt x="2555800" y="717616"/>
                </a:cubicBezTo>
                <a:cubicBezTo>
                  <a:pt x="2666506" y="706246"/>
                  <a:pt x="2995888" y="732593"/>
                  <a:pt x="3291785" y="717616"/>
                </a:cubicBezTo>
                <a:cubicBezTo>
                  <a:pt x="3587683" y="702639"/>
                  <a:pt x="3866175" y="697014"/>
                  <a:pt x="4027771" y="717616"/>
                </a:cubicBezTo>
                <a:cubicBezTo>
                  <a:pt x="4189367" y="738218"/>
                  <a:pt x="4502849" y="709226"/>
                  <a:pt x="4654721" y="717616"/>
                </a:cubicBezTo>
                <a:cubicBezTo>
                  <a:pt x="4806593" y="726007"/>
                  <a:pt x="5331927" y="720047"/>
                  <a:pt x="5554258" y="717616"/>
                </a:cubicBezTo>
                <a:cubicBezTo>
                  <a:pt x="5588148" y="714351"/>
                  <a:pt x="5605120" y="699244"/>
                  <a:pt x="5605516" y="666358"/>
                </a:cubicBezTo>
                <a:cubicBezTo>
                  <a:pt x="5623596" y="517232"/>
                  <a:pt x="5596109" y="286267"/>
                  <a:pt x="5605516" y="51258"/>
                </a:cubicBezTo>
                <a:close/>
                <a:moveTo>
                  <a:pt x="51258" y="205033"/>
                </a:moveTo>
                <a:cubicBezTo>
                  <a:pt x="81368" y="207306"/>
                  <a:pt x="97937" y="186922"/>
                  <a:pt x="102516" y="153775"/>
                </a:cubicBezTo>
                <a:cubicBezTo>
                  <a:pt x="100561" y="139350"/>
                  <a:pt x="90718" y="127906"/>
                  <a:pt x="76887" y="128146"/>
                </a:cubicBezTo>
                <a:cubicBezTo>
                  <a:pt x="61178" y="127469"/>
                  <a:pt x="49169" y="138753"/>
                  <a:pt x="51258" y="153775"/>
                </a:cubicBezTo>
                <a:cubicBezTo>
                  <a:pt x="49642" y="176541"/>
                  <a:pt x="49656" y="192597"/>
                  <a:pt x="51258" y="205033"/>
                </a:cubicBezTo>
                <a:close/>
              </a:path>
              <a:path w="5605516" h="820133" fill="darkenLess" stroke="0" extrusionOk="0">
                <a:moveTo>
                  <a:pt x="51258" y="205033"/>
                </a:moveTo>
                <a:cubicBezTo>
                  <a:pt x="73977" y="178447"/>
                  <a:pt x="76709" y="176894"/>
                  <a:pt x="102516" y="153775"/>
                </a:cubicBezTo>
                <a:cubicBezTo>
                  <a:pt x="104647" y="140937"/>
                  <a:pt x="90481" y="125379"/>
                  <a:pt x="76887" y="128146"/>
                </a:cubicBezTo>
                <a:cubicBezTo>
                  <a:pt x="60195" y="129593"/>
                  <a:pt x="52385" y="141201"/>
                  <a:pt x="51258" y="153775"/>
                </a:cubicBezTo>
                <a:cubicBezTo>
                  <a:pt x="49622" y="174868"/>
                  <a:pt x="51910" y="191814"/>
                  <a:pt x="51258" y="205033"/>
                </a:cubicBezTo>
                <a:close/>
                <a:moveTo>
                  <a:pt x="5554258" y="102517"/>
                </a:moveTo>
                <a:cubicBezTo>
                  <a:pt x="5585875" y="98727"/>
                  <a:pt x="5606194" y="78881"/>
                  <a:pt x="5605516" y="51259"/>
                </a:cubicBezTo>
                <a:cubicBezTo>
                  <a:pt x="5603346" y="28579"/>
                  <a:pt x="5583131" y="-3777"/>
                  <a:pt x="5554258" y="1"/>
                </a:cubicBezTo>
                <a:cubicBezTo>
                  <a:pt x="5521154" y="1511"/>
                  <a:pt x="5497988" y="19324"/>
                  <a:pt x="5503000" y="51259"/>
                </a:cubicBezTo>
                <a:cubicBezTo>
                  <a:pt x="5504253" y="67937"/>
                  <a:pt x="5514400" y="77689"/>
                  <a:pt x="5528629" y="76888"/>
                </a:cubicBezTo>
                <a:cubicBezTo>
                  <a:pt x="5541494" y="76035"/>
                  <a:pt x="5554925" y="68513"/>
                  <a:pt x="5554258" y="51259"/>
                </a:cubicBezTo>
                <a:cubicBezTo>
                  <a:pt x="5554535" y="65053"/>
                  <a:pt x="5555984" y="89527"/>
                  <a:pt x="5554258" y="102517"/>
                </a:cubicBezTo>
                <a:close/>
              </a:path>
              <a:path w="5605516" h="820133" fill="none" extrusionOk="0">
                <a:moveTo>
                  <a:pt x="0" y="153775"/>
                </a:moveTo>
                <a:cubicBezTo>
                  <a:pt x="-1421" y="125843"/>
                  <a:pt x="22230" y="105039"/>
                  <a:pt x="51258" y="102517"/>
                </a:cubicBezTo>
                <a:cubicBezTo>
                  <a:pt x="171802" y="130643"/>
                  <a:pt x="341393" y="77049"/>
                  <a:pt x="623691" y="102517"/>
                </a:cubicBezTo>
                <a:cubicBezTo>
                  <a:pt x="905989" y="127985"/>
                  <a:pt x="1206532" y="91215"/>
                  <a:pt x="1414193" y="102517"/>
                </a:cubicBezTo>
                <a:cubicBezTo>
                  <a:pt x="1621854" y="113819"/>
                  <a:pt x="1895518" y="73537"/>
                  <a:pt x="2150178" y="102517"/>
                </a:cubicBezTo>
                <a:cubicBezTo>
                  <a:pt x="2404839" y="131497"/>
                  <a:pt x="2602592" y="126691"/>
                  <a:pt x="2777129" y="102517"/>
                </a:cubicBezTo>
                <a:cubicBezTo>
                  <a:pt x="2951666" y="78343"/>
                  <a:pt x="3260521" y="81515"/>
                  <a:pt x="3458596" y="102517"/>
                </a:cubicBezTo>
                <a:cubicBezTo>
                  <a:pt x="3656671" y="123519"/>
                  <a:pt x="3782362" y="76696"/>
                  <a:pt x="4031029" y="102517"/>
                </a:cubicBezTo>
                <a:cubicBezTo>
                  <a:pt x="4279696" y="128338"/>
                  <a:pt x="4571283" y="120142"/>
                  <a:pt x="4712497" y="102517"/>
                </a:cubicBezTo>
                <a:cubicBezTo>
                  <a:pt x="4853711" y="84892"/>
                  <a:pt x="5281751" y="141845"/>
                  <a:pt x="5502999" y="102517"/>
                </a:cubicBezTo>
                <a:cubicBezTo>
                  <a:pt x="5501321" y="80294"/>
                  <a:pt x="5503797" y="71161"/>
                  <a:pt x="5502999" y="51258"/>
                </a:cubicBezTo>
                <a:cubicBezTo>
                  <a:pt x="5504375" y="27584"/>
                  <a:pt x="5528895" y="1188"/>
                  <a:pt x="5554257" y="0"/>
                </a:cubicBezTo>
                <a:cubicBezTo>
                  <a:pt x="5585719" y="-2842"/>
                  <a:pt x="5602352" y="18155"/>
                  <a:pt x="5605515" y="51258"/>
                </a:cubicBezTo>
                <a:cubicBezTo>
                  <a:pt x="5608382" y="265271"/>
                  <a:pt x="5582636" y="483285"/>
                  <a:pt x="5605516" y="666358"/>
                </a:cubicBezTo>
                <a:cubicBezTo>
                  <a:pt x="5607301" y="697965"/>
                  <a:pt x="5583679" y="715419"/>
                  <a:pt x="5554258" y="717616"/>
                </a:cubicBezTo>
                <a:cubicBezTo>
                  <a:pt x="5424366" y="738442"/>
                  <a:pt x="5177437" y="707060"/>
                  <a:pt x="4927308" y="717616"/>
                </a:cubicBezTo>
                <a:cubicBezTo>
                  <a:pt x="4677179" y="728173"/>
                  <a:pt x="4660633" y="699865"/>
                  <a:pt x="4409392" y="717616"/>
                </a:cubicBezTo>
                <a:cubicBezTo>
                  <a:pt x="4158151" y="735367"/>
                  <a:pt x="3979509" y="691309"/>
                  <a:pt x="3836960" y="717616"/>
                </a:cubicBezTo>
                <a:cubicBezTo>
                  <a:pt x="3694411" y="743923"/>
                  <a:pt x="3364019" y="741439"/>
                  <a:pt x="3155492" y="717616"/>
                </a:cubicBezTo>
                <a:cubicBezTo>
                  <a:pt x="2946965" y="693793"/>
                  <a:pt x="2754023" y="721539"/>
                  <a:pt x="2637577" y="717616"/>
                </a:cubicBezTo>
                <a:cubicBezTo>
                  <a:pt x="2521131" y="713693"/>
                  <a:pt x="2198383" y="703549"/>
                  <a:pt x="1901592" y="717616"/>
                </a:cubicBezTo>
                <a:cubicBezTo>
                  <a:pt x="1604801" y="731683"/>
                  <a:pt x="1458249" y="686364"/>
                  <a:pt x="1220124" y="717616"/>
                </a:cubicBezTo>
                <a:cubicBezTo>
                  <a:pt x="981999" y="748868"/>
                  <a:pt x="440556" y="732693"/>
                  <a:pt x="102517" y="717616"/>
                </a:cubicBezTo>
                <a:cubicBezTo>
                  <a:pt x="104735" y="738157"/>
                  <a:pt x="103808" y="756089"/>
                  <a:pt x="102517" y="768875"/>
                </a:cubicBezTo>
                <a:cubicBezTo>
                  <a:pt x="101915" y="797501"/>
                  <a:pt x="82853" y="825351"/>
                  <a:pt x="51259" y="820133"/>
                </a:cubicBezTo>
                <a:cubicBezTo>
                  <a:pt x="25416" y="819977"/>
                  <a:pt x="3536" y="797743"/>
                  <a:pt x="1" y="768875"/>
                </a:cubicBezTo>
                <a:cubicBezTo>
                  <a:pt x="-32351" y="574221"/>
                  <a:pt x="-7958" y="358944"/>
                  <a:pt x="0" y="153775"/>
                </a:cubicBezTo>
                <a:close/>
                <a:moveTo>
                  <a:pt x="5502999" y="102517"/>
                </a:moveTo>
                <a:cubicBezTo>
                  <a:pt x="5526450" y="102184"/>
                  <a:pt x="5538485" y="104968"/>
                  <a:pt x="5554258" y="102517"/>
                </a:cubicBezTo>
                <a:cubicBezTo>
                  <a:pt x="5577487" y="98056"/>
                  <a:pt x="5603722" y="85001"/>
                  <a:pt x="5605516" y="51259"/>
                </a:cubicBezTo>
                <a:moveTo>
                  <a:pt x="5554258" y="102517"/>
                </a:moveTo>
                <a:cubicBezTo>
                  <a:pt x="5556023" y="86867"/>
                  <a:pt x="5555836" y="66016"/>
                  <a:pt x="5554258" y="51258"/>
                </a:cubicBezTo>
                <a:cubicBezTo>
                  <a:pt x="5554672" y="65616"/>
                  <a:pt x="5541575" y="75979"/>
                  <a:pt x="5528629" y="76887"/>
                </a:cubicBezTo>
                <a:cubicBezTo>
                  <a:pt x="5514508" y="76377"/>
                  <a:pt x="5503460" y="66327"/>
                  <a:pt x="5503000" y="51258"/>
                </a:cubicBezTo>
                <a:moveTo>
                  <a:pt x="51258" y="205033"/>
                </a:moveTo>
                <a:cubicBezTo>
                  <a:pt x="49363" y="179718"/>
                  <a:pt x="53701" y="169181"/>
                  <a:pt x="51258" y="153775"/>
                </a:cubicBezTo>
                <a:cubicBezTo>
                  <a:pt x="49738" y="142535"/>
                  <a:pt x="60882" y="125692"/>
                  <a:pt x="76887" y="128146"/>
                </a:cubicBezTo>
                <a:cubicBezTo>
                  <a:pt x="88961" y="130182"/>
                  <a:pt x="100022" y="138905"/>
                  <a:pt x="102516" y="153775"/>
                </a:cubicBezTo>
                <a:cubicBezTo>
                  <a:pt x="103285" y="182804"/>
                  <a:pt x="85247" y="204778"/>
                  <a:pt x="51258" y="205033"/>
                </a:cubicBezTo>
                <a:cubicBezTo>
                  <a:pt x="24066" y="205341"/>
                  <a:pt x="6424" y="181467"/>
                  <a:pt x="0" y="153775"/>
                </a:cubicBezTo>
                <a:moveTo>
                  <a:pt x="102517" y="153775"/>
                </a:moveTo>
                <a:cubicBezTo>
                  <a:pt x="123895" y="352938"/>
                  <a:pt x="82860" y="468914"/>
                  <a:pt x="102517" y="717616"/>
                </a:cubicBezTo>
              </a:path>
              <a:path w="5605516" h="820133" fill="none" stroke="0" extrusionOk="0">
                <a:moveTo>
                  <a:pt x="0" y="153775"/>
                </a:moveTo>
                <a:cubicBezTo>
                  <a:pt x="-73" y="123791"/>
                  <a:pt x="18293" y="99282"/>
                  <a:pt x="51258" y="102517"/>
                </a:cubicBezTo>
                <a:cubicBezTo>
                  <a:pt x="252619" y="129210"/>
                  <a:pt x="496178" y="77374"/>
                  <a:pt x="732726" y="102517"/>
                </a:cubicBezTo>
                <a:cubicBezTo>
                  <a:pt x="969274" y="127660"/>
                  <a:pt x="1056787" y="90414"/>
                  <a:pt x="1250641" y="102517"/>
                </a:cubicBezTo>
                <a:cubicBezTo>
                  <a:pt x="1444496" y="114620"/>
                  <a:pt x="1714852" y="97552"/>
                  <a:pt x="1877591" y="102517"/>
                </a:cubicBezTo>
                <a:cubicBezTo>
                  <a:pt x="2040330" y="107483"/>
                  <a:pt x="2297101" y="88094"/>
                  <a:pt x="2613576" y="102517"/>
                </a:cubicBezTo>
                <a:cubicBezTo>
                  <a:pt x="2930052" y="116940"/>
                  <a:pt x="3043749" y="97348"/>
                  <a:pt x="3349561" y="102517"/>
                </a:cubicBezTo>
                <a:cubicBezTo>
                  <a:pt x="3655373" y="107686"/>
                  <a:pt x="3963066" y="122207"/>
                  <a:pt x="4140064" y="102517"/>
                </a:cubicBezTo>
                <a:cubicBezTo>
                  <a:pt x="4317062" y="82827"/>
                  <a:pt x="4495358" y="92093"/>
                  <a:pt x="4821531" y="102517"/>
                </a:cubicBezTo>
                <a:cubicBezTo>
                  <a:pt x="5147704" y="112941"/>
                  <a:pt x="5202151" y="97880"/>
                  <a:pt x="5502999" y="102517"/>
                </a:cubicBezTo>
                <a:cubicBezTo>
                  <a:pt x="5504433" y="80322"/>
                  <a:pt x="5504426" y="66856"/>
                  <a:pt x="5502999" y="51258"/>
                </a:cubicBezTo>
                <a:cubicBezTo>
                  <a:pt x="5501796" y="29425"/>
                  <a:pt x="5529589" y="-79"/>
                  <a:pt x="5554257" y="0"/>
                </a:cubicBezTo>
                <a:cubicBezTo>
                  <a:pt x="5588160" y="2171"/>
                  <a:pt x="5607442" y="22929"/>
                  <a:pt x="5605515" y="51258"/>
                </a:cubicBezTo>
                <a:cubicBezTo>
                  <a:pt x="5582156" y="251602"/>
                  <a:pt x="5626681" y="424301"/>
                  <a:pt x="5605516" y="666358"/>
                </a:cubicBezTo>
                <a:cubicBezTo>
                  <a:pt x="5604388" y="688852"/>
                  <a:pt x="5580372" y="711879"/>
                  <a:pt x="5554258" y="717616"/>
                </a:cubicBezTo>
                <a:cubicBezTo>
                  <a:pt x="5352982" y="740102"/>
                  <a:pt x="5280471" y="729590"/>
                  <a:pt x="5036343" y="717616"/>
                </a:cubicBezTo>
                <a:cubicBezTo>
                  <a:pt x="4792215" y="705642"/>
                  <a:pt x="4500393" y="710872"/>
                  <a:pt x="4300358" y="717616"/>
                </a:cubicBezTo>
                <a:cubicBezTo>
                  <a:pt x="4100323" y="724360"/>
                  <a:pt x="4002097" y="693295"/>
                  <a:pt x="3782442" y="717616"/>
                </a:cubicBezTo>
                <a:cubicBezTo>
                  <a:pt x="3562787" y="741937"/>
                  <a:pt x="3254934" y="685007"/>
                  <a:pt x="2991940" y="717616"/>
                </a:cubicBezTo>
                <a:cubicBezTo>
                  <a:pt x="2728946" y="750225"/>
                  <a:pt x="2555516" y="689171"/>
                  <a:pt x="2419507" y="717616"/>
                </a:cubicBezTo>
                <a:cubicBezTo>
                  <a:pt x="2283498" y="746061"/>
                  <a:pt x="2041222" y="711109"/>
                  <a:pt x="1901592" y="717616"/>
                </a:cubicBezTo>
                <a:cubicBezTo>
                  <a:pt x="1761963" y="724123"/>
                  <a:pt x="1322602" y="741606"/>
                  <a:pt x="1165606" y="717616"/>
                </a:cubicBezTo>
                <a:cubicBezTo>
                  <a:pt x="1008610" y="693626"/>
                  <a:pt x="549026" y="681433"/>
                  <a:pt x="102517" y="717616"/>
                </a:cubicBezTo>
                <a:cubicBezTo>
                  <a:pt x="101200" y="729343"/>
                  <a:pt x="101845" y="754617"/>
                  <a:pt x="102517" y="768875"/>
                </a:cubicBezTo>
                <a:cubicBezTo>
                  <a:pt x="102487" y="800982"/>
                  <a:pt x="77565" y="818815"/>
                  <a:pt x="51259" y="820133"/>
                </a:cubicBezTo>
                <a:cubicBezTo>
                  <a:pt x="20968" y="819127"/>
                  <a:pt x="704" y="799647"/>
                  <a:pt x="1" y="768875"/>
                </a:cubicBezTo>
                <a:cubicBezTo>
                  <a:pt x="27815" y="560315"/>
                  <a:pt x="16325" y="387427"/>
                  <a:pt x="0" y="153775"/>
                </a:cubicBezTo>
                <a:close/>
                <a:moveTo>
                  <a:pt x="5502999" y="102517"/>
                </a:moveTo>
                <a:cubicBezTo>
                  <a:pt x="5520490" y="99974"/>
                  <a:pt x="5541023" y="100990"/>
                  <a:pt x="5554258" y="102517"/>
                </a:cubicBezTo>
                <a:cubicBezTo>
                  <a:pt x="5584334" y="101404"/>
                  <a:pt x="5600700" y="80403"/>
                  <a:pt x="5605516" y="51259"/>
                </a:cubicBezTo>
                <a:moveTo>
                  <a:pt x="5554258" y="102517"/>
                </a:moveTo>
                <a:cubicBezTo>
                  <a:pt x="5553873" y="81479"/>
                  <a:pt x="5556378" y="63054"/>
                  <a:pt x="5554258" y="51258"/>
                </a:cubicBezTo>
                <a:cubicBezTo>
                  <a:pt x="5553268" y="68034"/>
                  <a:pt x="5543723" y="74257"/>
                  <a:pt x="5528629" y="76887"/>
                </a:cubicBezTo>
                <a:cubicBezTo>
                  <a:pt x="5515384" y="78462"/>
                  <a:pt x="5504656" y="62323"/>
                  <a:pt x="5503000" y="51258"/>
                </a:cubicBezTo>
                <a:moveTo>
                  <a:pt x="51258" y="205033"/>
                </a:moveTo>
                <a:cubicBezTo>
                  <a:pt x="48793" y="179463"/>
                  <a:pt x="50845" y="172245"/>
                  <a:pt x="51258" y="153775"/>
                </a:cubicBezTo>
                <a:cubicBezTo>
                  <a:pt x="50634" y="136555"/>
                  <a:pt x="61499" y="127189"/>
                  <a:pt x="76887" y="128146"/>
                </a:cubicBezTo>
                <a:cubicBezTo>
                  <a:pt x="89476" y="125148"/>
                  <a:pt x="102896" y="139675"/>
                  <a:pt x="102516" y="153775"/>
                </a:cubicBezTo>
                <a:cubicBezTo>
                  <a:pt x="103334" y="185863"/>
                  <a:pt x="77116" y="207206"/>
                  <a:pt x="51258" y="205033"/>
                </a:cubicBezTo>
                <a:cubicBezTo>
                  <a:pt x="22645" y="202929"/>
                  <a:pt x="548" y="179831"/>
                  <a:pt x="0" y="153775"/>
                </a:cubicBezTo>
                <a:moveTo>
                  <a:pt x="102517" y="153775"/>
                </a:moveTo>
                <a:cubicBezTo>
                  <a:pt x="123460" y="410493"/>
                  <a:pt x="90826" y="553260"/>
                  <a:pt x="102517" y="717616"/>
                </a:cubicBezTo>
              </a:path>
            </a:pathLst>
          </a:custGeom>
          <a:blipFill dpi="0" rotWithShape="1">
            <a:blip r:embed="rId8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b="1" i="0" dirty="0">
                <a:solidFill>
                  <a:schemeClr val="tx1"/>
                </a:solidFill>
                <a:effectLst/>
              </a:rPr>
              <a:t>Kriza u Hrvatskoj. </a:t>
            </a:r>
            <a:r>
              <a:rPr lang="hr-HR" sz="2000" b="1" i="1" dirty="0">
                <a:solidFill>
                  <a:schemeClr val="tx1"/>
                </a:solidFill>
                <a:effectLst/>
              </a:rPr>
              <a:t>Prosjački ručak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, fotografija Toše Dapca</a:t>
            </a:r>
          </a:p>
        </p:txBody>
      </p:sp>
    </p:spTree>
    <p:extLst>
      <p:ext uri="{BB962C8B-B14F-4D97-AF65-F5344CB8AC3E}">
        <p14:creationId xmlns:p14="http://schemas.microsoft.com/office/powerpoint/2010/main" xmlns="" val="4149110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29394207"/>
              </p:ext>
            </p:extLst>
          </p:nvPr>
        </p:nvGraphicFramePr>
        <p:xfrm>
          <a:off x="377071" y="2194137"/>
          <a:ext cx="6297105" cy="4315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Naslov 3">
            <a:extLst>
              <a:ext uri="{FF2B5EF4-FFF2-40B4-BE49-F238E27FC236}">
                <a16:creationId xmlns:a16="http://schemas.microsoft.com/office/drawing/2014/main" xmlns="" id="{64844703-182B-4D68-B660-8AF13D237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90" y="1423269"/>
            <a:ext cx="10515600" cy="770868"/>
          </a:xfrm>
        </p:spPr>
        <p:txBody>
          <a:bodyPr/>
          <a:lstStyle/>
          <a:p>
            <a:r>
              <a:rPr lang="hr-HR" b="1" dirty="0"/>
              <a:t>Širenje krize</a:t>
            </a:r>
          </a:p>
        </p:txBody>
      </p:sp>
      <p:sp>
        <p:nvSpPr>
          <p:cNvPr id="5" name="Svitak: vodoravno 4">
            <a:extLst>
              <a:ext uri="{FF2B5EF4-FFF2-40B4-BE49-F238E27FC236}">
                <a16:creationId xmlns:a16="http://schemas.microsoft.com/office/drawing/2014/main" xmlns="" id="{A9B5D3B5-FC79-4216-A96A-30C8BAE4F788}"/>
              </a:ext>
            </a:extLst>
          </p:cNvPr>
          <p:cNvSpPr/>
          <p:nvPr/>
        </p:nvSpPr>
        <p:spPr>
          <a:xfrm>
            <a:off x="6470220" y="5992865"/>
            <a:ext cx="5605516" cy="820133"/>
          </a:xfrm>
          <a:custGeom>
            <a:avLst/>
            <a:gdLst>
              <a:gd name="connsiteX0" fmla="*/ 5605516 w 5605516"/>
              <a:gd name="connsiteY0" fmla="*/ 51258 h 820133"/>
              <a:gd name="connsiteX1" fmla="*/ 5554258 w 5605516"/>
              <a:gd name="connsiteY1" fmla="*/ 102516 h 820133"/>
              <a:gd name="connsiteX2" fmla="*/ 5554258 w 5605516"/>
              <a:gd name="connsiteY2" fmla="*/ 51258 h 820133"/>
              <a:gd name="connsiteX3" fmla="*/ 5528629 w 5605516"/>
              <a:gd name="connsiteY3" fmla="*/ 76887 h 820133"/>
              <a:gd name="connsiteX4" fmla="*/ 5503000 w 5605516"/>
              <a:gd name="connsiteY4" fmla="*/ 51258 h 820133"/>
              <a:gd name="connsiteX5" fmla="*/ 5502999 w 5605516"/>
              <a:gd name="connsiteY5" fmla="*/ 102517 h 820133"/>
              <a:gd name="connsiteX6" fmla="*/ 4767014 w 5605516"/>
              <a:gd name="connsiteY6" fmla="*/ 102517 h 820133"/>
              <a:gd name="connsiteX7" fmla="*/ 4194581 w 5605516"/>
              <a:gd name="connsiteY7" fmla="*/ 102517 h 820133"/>
              <a:gd name="connsiteX8" fmla="*/ 3458596 w 5605516"/>
              <a:gd name="connsiteY8" fmla="*/ 102517 h 820133"/>
              <a:gd name="connsiteX9" fmla="*/ 2777129 w 5605516"/>
              <a:gd name="connsiteY9" fmla="*/ 102517 h 820133"/>
              <a:gd name="connsiteX10" fmla="*/ 2095661 w 5605516"/>
              <a:gd name="connsiteY10" fmla="*/ 102517 h 820133"/>
              <a:gd name="connsiteX11" fmla="*/ 1305158 w 5605516"/>
              <a:gd name="connsiteY11" fmla="*/ 102517 h 820133"/>
              <a:gd name="connsiteX12" fmla="*/ 732726 w 5605516"/>
              <a:gd name="connsiteY12" fmla="*/ 102517 h 820133"/>
              <a:gd name="connsiteX13" fmla="*/ 51258 w 5605516"/>
              <a:gd name="connsiteY13" fmla="*/ 102517 h 820133"/>
              <a:gd name="connsiteX14" fmla="*/ 0 w 5605516"/>
              <a:gd name="connsiteY14" fmla="*/ 153775 h 820133"/>
              <a:gd name="connsiteX15" fmla="*/ 0 w 5605516"/>
              <a:gd name="connsiteY15" fmla="*/ 768875 h 820133"/>
              <a:gd name="connsiteX16" fmla="*/ 51258 w 5605516"/>
              <a:gd name="connsiteY16" fmla="*/ 820133 h 820133"/>
              <a:gd name="connsiteX17" fmla="*/ 102516 w 5605516"/>
              <a:gd name="connsiteY17" fmla="*/ 768875 h 820133"/>
              <a:gd name="connsiteX18" fmla="*/ 102517 w 5605516"/>
              <a:gd name="connsiteY18" fmla="*/ 717616 h 820133"/>
              <a:gd name="connsiteX19" fmla="*/ 674950 w 5605516"/>
              <a:gd name="connsiteY19" fmla="*/ 717616 h 820133"/>
              <a:gd name="connsiteX20" fmla="*/ 1301900 w 5605516"/>
              <a:gd name="connsiteY20" fmla="*/ 717616 h 820133"/>
              <a:gd name="connsiteX21" fmla="*/ 2037885 w 5605516"/>
              <a:gd name="connsiteY21" fmla="*/ 717616 h 820133"/>
              <a:gd name="connsiteX22" fmla="*/ 2555800 w 5605516"/>
              <a:gd name="connsiteY22" fmla="*/ 717616 h 820133"/>
              <a:gd name="connsiteX23" fmla="*/ 3291785 w 5605516"/>
              <a:gd name="connsiteY23" fmla="*/ 717616 h 820133"/>
              <a:gd name="connsiteX24" fmla="*/ 4027771 w 5605516"/>
              <a:gd name="connsiteY24" fmla="*/ 717616 h 820133"/>
              <a:gd name="connsiteX25" fmla="*/ 4654721 w 5605516"/>
              <a:gd name="connsiteY25" fmla="*/ 717616 h 820133"/>
              <a:gd name="connsiteX26" fmla="*/ 5554258 w 5605516"/>
              <a:gd name="connsiteY26" fmla="*/ 717616 h 820133"/>
              <a:gd name="connsiteX27" fmla="*/ 5605516 w 5605516"/>
              <a:gd name="connsiteY27" fmla="*/ 666358 h 820133"/>
              <a:gd name="connsiteX28" fmla="*/ 5605516 w 5605516"/>
              <a:gd name="connsiteY28" fmla="*/ 51258 h 820133"/>
              <a:gd name="connsiteX29" fmla="*/ 51258 w 5605516"/>
              <a:gd name="connsiteY29" fmla="*/ 205033 h 820133"/>
              <a:gd name="connsiteX30" fmla="*/ 102516 w 5605516"/>
              <a:gd name="connsiteY30" fmla="*/ 153775 h 820133"/>
              <a:gd name="connsiteX31" fmla="*/ 76887 w 5605516"/>
              <a:gd name="connsiteY31" fmla="*/ 128146 h 820133"/>
              <a:gd name="connsiteX32" fmla="*/ 51258 w 5605516"/>
              <a:gd name="connsiteY32" fmla="*/ 153775 h 820133"/>
              <a:gd name="connsiteX33" fmla="*/ 51258 w 5605516"/>
              <a:gd name="connsiteY33" fmla="*/ 205033 h 820133"/>
              <a:gd name="connsiteX0" fmla="*/ 51258 w 5605516"/>
              <a:gd name="connsiteY0" fmla="*/ 205033 h 820133"/>
              <a:gd name="connsiteX1" fmla="*/ 102516 w 5605516"/>
              <a:gd name="connsiteY1" fmla="*/ 153775 h 820133"/>
              <a:gd name="connsiteX2" fmla="*/ 76887 w 5605516"/>
              <a:gd name="connsiteY2" fmla="*/ 128146 h 820133"/>
              <a:gd name="connsiteX3" fmla="*/ 51258 w 5605516"/>
              <a:gd name="connsiteY3" fmla="*/ 153775 h 820133"/>
              <a:gd name="connsiteX4" fmla="*/ 51258 w 5605516"/>
              <a:gd name="connsiteY4" fmla="*/ 205033 h 820133"/>
              <a:gd name="connsiteX5" fmla="*/ 5554258 w 5605516"/>
              <a:gd name="connsiteY5" fmla="*/ 102517 h 820133"/>
              <a:gd name="connsiteX6" fmla="*/ 5605516 w 5605516"/>
              <a:gd name="connsiteY6" fmla="*/ 51259 h 820133"/>
              <a:gd name="connsiteX7" fmla="*/ 5554258 w 5605516"/>
              <a:gd name="connsiteY7" fmla="*/ 1 h 820133"/>
              <a:gd name="connsiteX8" fmla="*/ 5503000 w 5605516"/>
              <a:gd name="connsiteY8" fmla="*/ 51259 h 820133"/>
              <a:gd name="connsiteX9" fmla="*/ 5528629 w 5605516"/>
              <a:gd name="connsiteY9" fmla="*/ 76888 h 820133"/>
              <a:gd name="connsiteX10" fmla="*/ 5554258 w 5605516"/>
              <a:gd name="connsiteY10" fmla="*/ 51259 h 820133"/>
              <a:gd name="connsiteX11" fmla="*/ 5554258 w 5605516"/>
              <a:gd name="connsiteY11" fmla="*/ 102517 h 820133"/>
              <a:gd name="connsiteX0" fmla="*/ 0 w 5605516"/>
              <a:gd name="connsiteY0" fmla="*/ 153775 h 820133"/>
              <a:gd name="connsiteX1" fmla="*/ 51258 w 5605516"/>
              <a:gd name="connsiteY1" fmla="*/ 102517 h 820133"/>
              <a:gd name="connsiteX2" fmla="*/ 623691 w 5605516"/>
              <a:gd name="connsiteY2" fmla="*/ 102517 h 820133"/>
              <a:gd name="connsiteX3" fmla="*/ 1414193 w 5605516"/>
              <a:gd name="connsiteY3" fmla="*/ 102517 h 820133"/>
              <a:gd name="connsiteX4" fmla="*/ 2150178 w 5605516"/>
              <a:gd name="connsiteY4" fmla="*/ 102517 h 820133"/>
              <a:gd name="connsiteX5" fmla="*/ 2777129 w 5605516"/>
              <a:gd name="connsiteY5" fmla="*/ 102517 h 820133"/>
              <a:gd name="connsiteX6" fmla="*/ 3458596 w 5605516"/>
              <a:gd name="connsiteY6" fmla="*/ 102517 h 820133"/>
              <a:gd name="connsiteX7" fmla="*/ 4031029 w 5605516"/>
              <a:gd name="connsiteY7" fmla="*/ 102517 h 820133"/>
              <a:gd name="connsiteX8" fmla="*/ 4712497 w 5605516"/>
              <a:gd name="connsiteY8" fmla="*/ 102517 h 820133"/>
              <a:gd name="connsiteX9" fmla="*/ 5502999 w 5605516"/>
              <a:gd name="connsiteY9" fmla="*/ 102517 h 820133"/>
              <a:gd name="connsiteX10" fmla="*/ 5502999 w 5605516"/>
              <a:gd name="connsiteY10" fmla="*/ 51258 h 820133"/>
              <a:gd name="connsiteX11" fmla="*/ 5554257 w 5605516"/>
              <a:gd name="connsiteY11" fmla="*/ 0 h 820133"/>
              <a:gd name="connsiteX12" fmla="*/ 5605515 w 5605516"/>
              <a:gd name="connsiteY12" fmla="*/ 51258 h 820133"/>
              <a:gd name="connsiteX13" fmla="*/ 5605516 w 5605516"/>
              <a:gd name="connsiteY13" fmla="*/ 666358 h 820133"/>
              <a:gd name="connsiteX14" fmla="*/ 5554258 w 5605516"/>
              <a:gd name="connsiteY14" fmla="*/ 717616 h 820133"/>
              <a:gd name="connsiteX15" fmla="*/ 4927308 w 5605516"/>
              <a:gd name="connsiteY15" fmla="*/ 717616 h 820133"/>
              <a:gd name="connsiteX16" fmla="*/ 4409392 w 5605516"/>
              <a:gd name="connsiteY16" fmla="*/ 717616 h 820133"/>
              <a:gd name="connsiteX17" fmla="*/ 3836960 w 5605516"/>
              <a:gd name="connsiteY17" fmla="*/ 717616 h 820133"/>
              <a:gd name="connsiteX18" fmla="*/ 3155492 w 5605516"/>
              <a:gd name="connsiteY18" fmla="*/ 717616 h 820133"/>
              <a:gd name="connsiteX19" fmla="*/ 2637577 w 5605516"/>
              <a:gd name="connsiteY19" fmla="*/ 717616 h 820133"/>
              <a:gd name="connsiteX20" fmla="*/ 1901592 w 5605516"/>
              <a:gd name="connsiteY20" fmla="*/ 717616 h 820133"/>
              <a:gd name="connsiteX21" fmla="*/ 1220124 w 5605516"/>
              <a:gd name="connsiteY21" fmla="*/ 717616 h 820133"/>
              <a:gd name="connsiteX22" fmla="*/ 102517 w 5605516"/>
              <a:gd name="connsiteY22" fmla="*/ 717616 h 820133"/>
              <a:gd name="connsiteX23" fmla="*/ 102517 w 5605516"/>
              <a:gd name="connsiteY23" fmla="*/ 768875 h 820133"/>
              <a:gd name="connsiteX24" fmla="*/ 51259 w 5605516"/>
              <a:gd name="connsiteY24" fmla="*/ 820133 h 820133"/>
              <a:gd name="connsiteX25" fmla="*/ 1 w 5605516"/>
              <a:gd name="connsiteY25" fmla="*/ 768875 h 820133"/>
              <a:gd name="connsiteX26" fmla="*/ 0 w 5605516"/>
              <a:gd name="connsiteY26" fmla="*/ 153775 h 820133"/>
              <a:gd name="connsiteX27" fmla="*/ 5502999 w 5605516"/>
              <a:gd name="connsiteY27" fmla="*/ 102517 h 820133"/>
              <a:gd name="connsiteX28" fmla="*/ 5554258 w 5605516"/>
              <a:gd name="connsiteY28" fmla="*/ 102517 h 820133"/>
              <a:gd name="connsiteX29" fmla="*/ 5605516 w 5605516"/>
              <a:gd name="connsiteY29" fmla="*/ 51259 h 820133"/>
              <a:gd name="connsiteX30" fmla="*/ 5554258 w 5605516"/>
              <a:gd name="connsiteY30" fmla="*/ 102517 h 820133"/>
              <a:gd name="connsiteX31" fmla="*/ 5554258 w 5605516"/>
              <a:gd name="connsiteY31" fmla="*/ 51258 h 820133"/>
              <a:gd name="connsiteX32" fmla="*/ 5528629 w 5605516"/>
              <a:gd name="connsiteY32" fmla="*/ 76887 h 820133"/>
              <a:gd name="connsiteX33" fmla="*/ 5503000 w 5605516"/>
              <a:gd name="connsiteY33" fmla="*/ 51258 h 820133"/>
              <a:gd name="connsiteX34" fmla="*/ 51258 w 5605516"/>
              <a:gd name="connsiteY34" fmla="*/ 205033 h 820133"/>
              <a:gd name="connsiteX35" fmla="*/ 51258 w 5605516"/>
              <a:gd name="connsiteY35" fmla="*/ 153775 h 820133"/>
              <a:gd name="connsiteX36" fmla="*/ 76887 w 5605516"/>
              <a:gd name="connsiteY36" fmla="*/ 128146 h 820133"/>
              <a:gd name="connsiteX37" fmla="*/ 102516 w 5605516"/>
              <a:gd name="connsiteY37" fmla="*/ 153775 h 820133"/>
              <a:gd name="connsiteX38" fmla="*/ 51258 w 5605516"/>
              <a:gd name="connsiteY38" fmla="*/ 205033 h 820133"/>
              <a:gd name="connsiteX39" fmla="*/ 0 w 5605516"/>
              <a:gd name="connsiteY39" fmla="*/ 153775 h 820133"/>
              <a:gd name="connsiteX40" fmla="*/ 102517 w 5605516"/>
              <a:gd name="connsiteY40" fmla="*/ 153775 h 820133"/>
              <a:gd name="connsiteX41" fmla="*/ 102517 w 5605516"/>
              <a:gd name="connsiteY41" fmla="*/ 717616 h 820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5605516" h="820133" stroke="0" extrusionOk="0">
                <a:moveTo>
                  <a:pt x="5605516" y="51258"/>
                </a:moveTo>
                <a:cubicBezTo>
                  <a:pt x="5590665" y="71091"/>
                  <a:pt x="5578476" y="77329"/>
                  <a:pt x="5554258" y="102516"/>
                </a:cubicBezTo>
                <a:cubicBezTo>
                  <a:pt x="5553315" y="84997"/>
                  <a:pt x="5555874" y="70482"/>
                  <a:pt x="5554258" y="51258"/>
                </a:cubicBezTo>
                <a:cubicBezTo>
                  <a:pt x="5555503" y="67003"/>
                  <a:pt x="5541153" y="79879"/>
                  <a:pt x="5528629" y="76887"/>
                </a:cubicBezTo>
                <a:cubicBezTo>
                  <a:pt x="5514678" y="77291"/>
                  <a:pt x="5500447" y="65556"/>
                  <a:pt x="5503000" y="51258"/>
                </a:cubicBezTo>
                <a:cubicBezTo>
                  <a:pt x="5502716" y="67926"/>
                  <a:pt x="5501129" y="89209"/>
                  <a:pt x="5502999" y="102517"/>
                </a:cubicBezTo>
                <a:cubicBezTo>
                  <a:pt x="5236796" y="133490"/>
                  <a:pt x="5107999" y="74272"/>
                  <a:pt x="4767014" y="102517"/>
                </a:cubicBezTo>
                <a:cubicBezTo>
                  <a:pt x="4426029" y="130762"/>
                  <a:pt x="4333063" y="101994"/>
                  <a:pt x="4194581" y="102517"/>
                </a:cubicBezTo>
                <a:cubicBezTo>
                  <a:pt x="4056099" y="103040"/>
                  <a:pt x="3686398" y="129216"/>
                  <a:pt x="3458596" y="102517"/>
                </a:cubicBezTo>
                <a:cubicBezTo>
                  <a:pt x="3230794" y="75818"/>
                  <a:pt x="3026690" y="104151"/>
                  <a:pt x="2777129" y="102517"/>
                </a:cubicBezTo>
                <a:cubicBezTo>
                  <a:pt x="2527568" y="100883"/>
                  <a:pt x="2339816" y="123244"/>
                  <a:pt x="2095661" y="102517"/>
                </a:cubicBezTo>
                <a:cubicBezTo>
                  <a:pt x="1851506" y="81790"/>
                  <a:pt x="1473443" y="110235"/>
                  <a:pt x="1305158" y="102517"/>
                </a:cubicBezTo>
                <a:cubicBezTo>
                  <a:pt x="1136873" y="94799"/>
                  <a:pt x="917909" y="91025"/>
                  <a:pt x="732726" y="102517"/>
                </a:cubicBezTo>
                <a:cubicBezTo>
                  <a:pt x="547543" y="114009"/>
                  <a:pt x="306982" y="74437"/>
                  <a:pt x="51258" y="102517"/>
                </a:cubicBezTo>
                <a:cubicBezTo>
                  <a:pt x="21439" y="102759"/>
                  <a:pt x="-913" y="122616"/>
                  <a:pt x="0" y="153775"/>
                </a:cubicBezTo>
                <a:cubicBezTo>
                  <a:pt x="-18604" y="300038"/>
                  <a:pt x="-1614" y="597870"/>
                  <a:pt x="0" y="768875"/>
                </a:cubicBezTo>
                <a:cubicBezTo>
                  <a:pt x="3962" y="799428"/>
                  <a:pt x="23602" y="819806"/>
                  <a:pt x="51258" y="820133"/>
                </a:cubicBezTo>
                <a:cubicBezTo>
                  <a:pt x="85029" y="819264"/>
                  <a:pt x="99347" y="795747"/>
                  <a:pt x="102516" y="768875"/>
                </a:cubicBezTo>
                <a:cubicBezTo>
                  <a:pt x="99581" y="749284"/>
                  <a:pt x="104206" y="735535"/>
                  <a:pt x="102517" y="717616"/>
                </a:cubicBezTo>
                <a:cubicBezTo>
                  <a:pt x="380923" y="707582"/>
                  <a:pt x="417521" y="707931"/>
                  <a:pt x="674950" y="717616"/>
                </a:cubicBezTo>
                <a:cubicBezTo>
                  <a:pt x="932379" y="727301"/>
                  <a:pt x="1075247" y="731174"/>
                  <a:pt x="1301900" y="717616"/>
                </a:cubicBezTo>
                <a:cubicBezTo>
                  <a:pt x="1528553" y="704059"/>
                  <a:pt x="1808932" y="710830"/>
                  <a:pt x="2037885" y="717616"/>
                </a:cubicBezTo>
                <a:cubicBezTo>
                  <a:pt x="2266838" y="724402"/>
                  <a:pt x="2445094" y="728986"/>
                  <a:pt x="2555800" y="717616"/>
                </a:cubicBezTo>
                <a:cubicBezTo>
                  <a:pt x="2666506" y="706246"/>
                  <a:pt x="2995888" y="732593"/>
                  <a:pt x="3291785" y="717616"/>
                </a:cubicBezTo>
                <a:cubicBezTo>
                  <a:pt x="3587683" y="702639"/>
                  <a:pt x="3866175" y="697014"/>
                  <a:pt x="4027771" y="717616"/>
                </a:cubicBezTo>
                <a:cubicBezTo>
                  <a:pt x="4189367" y="738218"/>
                  <a:pt x="4502849" y="709226"/>
                  <a:pt x="4654721" y="717616"/>
                </a:cubicBezTo>
                <a:cubicBezTo>
                  <a:pt x="4806593" y="726007"/>
                  <a:pt x="5331927" y="720047"/>
                  <a:pt x="5554258" y="717616"/>
                </a:cubicBezTo>
                <a:cubicBezTo>
                  <a:pt x="5588148" y="714351"/>
                  <a:pt x="5605120" y="699244"/>
                  <a:pt x="5605516" y="666358"/>
                </a:cubicBezTo>
                <a:cubicBezTo>
                  <a:pt x="5623596" y="517232"/>
                  <a:pt x="5596109" y="286267"/>
                  <a:pt x="5605516" y="51258"/>
                </a:cubicBezTo>
                <a:close/>
                <a:moveTo>
                  <a:pt x="51258" y="205033"/>
                </a:moveTo>
                <a:cubicBezTo>
                  <a:pt x="81368" y="207306"/>
                  <a:pt x="97937" y="186922"/>
                  <a:pt x="102516" y="153775"/>
                </a:cubicBezTo>
                <a:cubicBezTo>
                  <a:pt x="100561" y="139350"/>
                  <a:pt x="90718" y="127906"/>
                  <a:pt x="76887" y="128146"/>
                </a:cubicBezTo>
                <a:cubicBezTo>
                  <a:pt x="61178" y="127469"/>
                  <a:pt x="49169" y="138753"/>
                  <a:pt x="51258" y="153775"/>
                </a:cubicBezTo>
                <a:cubicBezTo>
                  <a:pt x="49642" y="176541"/>
                  <a:pt x="49656" y="192597"/>
                  <a:pt x="51258" y="205033"/>
                </a:cubicBezTo>
                <a:close/>
              </a:path>
              <a:path w="5605516" h="820133" fill="darkenLess" stroke="0" extrusionOk="0">
                <a:moveTo>
                  <a:pt x="51258" y="205033"/>
                </a:moveTo>
                <a:cubicBezTo>
                  <a:pt x="73977" y="178447"/>
                  <a:pt x="76709" y="176894"/>
                  <a:pt x="102516" y="153775"/>
                </a:cubicBezTo>
                <a:cubicBezTo>
                  <a:pt x="104647" y="140937"/>
                  <a:pt x="90481" y="125379"/>
                  <a:pt x="76887" y="128146"/>
                </a:cubicBezTo>
                <a:cubicBezTo>
                  <a:pt x="60195" y="129593"/>
                  <a:pt x="52385" y="141201"/>
                  <a:pt x="51258" y="153775"/>
                </a:cubicBezTo>
                <a:cubicBezTo>
                  <a:pt x="49622" y="174868"/>
                  <a:pt x="51910" y="191814"/>
                  <a:pt x="51258" y="205033"/>
                </a:cubicBezTo>
                <a:close/>
                <a:moveTo>
                  <a:pt x="5554258" y="102517"/>
                </a:moveTo>
                <a:cubicBezTo>
                  <a:pt x="5585875" y="98727"/>
                  <a:pt x="5606194" y="78881"/>
                  <a:pt x="5605516" y="51259"/>
                </a:cubicBezTo>
                <a:cubicBezTo>
                  <a:pt x="5603346" y="28579"/>
                  <a:pt x="5583131" y="-3777"/>
                  <a:pt x="5554258" y="1"/>
                </a:cubicBezTo>
                <a:cubicBezTo>
                  <a:pt x="5521154" y="1511"/>
                  <a:pt x="5497988" y="19324"/>
                  <a:pt x="5503000" y="51259"/>
                </a:cubicBezTo>
                <a:cubicBezTo>
                  <a:pt x="5504253" y="67937"/>
                  <a:pt x="5514400" y="77689"/>
                  <a:pt x="5528629" y="76888"/>
                </a:cubicBezTo>
                <a:cubicBezTo>
                  <a:pt x="5541494" y="76035"/>
                  <a:pt x="5554925" y="68513"/>
                  <a:pt x="5554258" y="51259"/>
                </a:cubicBezTo>
                <a:cubicBezTo>
                  <a:pt x="5554535" y="65053"/>
                  <a:pt x="5555984" y="89527"/>
                  <a:pt x="5554258" y="102517"/>
                </a:cubicBezTo>
                <a:close/>
              </a:path>
              <a:path w="5605516" h="820133" fill="none" extrusionOk="0">
                <a:moveTo>
                  <a:pt x="0" y="153775"/>
                </a:moveTo>
                <a:cubicBezTo>
                  <a:pt x="-1421" y="125843"/>
                  <a:pt x="22230" y="105039"/>
                  <a:pt x="51258" y="102517"/>
                </a:cubicBezTo>
                <a:cubicBezTo>
                  <a:pt x="171802" y="130643"/>
                  <a:pt x="341393" y="77049"/>
                  <a:pt x="623691" y="102517"/>
                </a:cubicBezTo>
                <a:cubicBezTo>
                  <a:pt x="905989" y="127985"/>
                  <a:pt x="1206532" y="91215"/>
                  <a:pt x="1414193" y="102517"/>
                </a:cubicBezTo>
                <a:cubicBezTo>
                  <a:pt x="1621854" y="113819"/>
                  <a:pt x="1895518" y="73537"/>
                  <a:pt x="2150178" y="102517"/>
                </a:cubicBezTo>
                <a:cubicBezTo>
                  <a:pt x="2404839" y="131497"/>
                  <a:pt x="2602592" y="126691"/>
                  <a:pt x="2777129" y="102517"/>
                </a:cubicBezTo>
                <a:cubicBezTo>
                  <a:pt x="2951666" y="78343"/>
                  <a:pt x="3260521" y="81515"/>
                  <a:pt x="3458596" y="102517"/>
                </a:cubicBezTo>
                <a:cubicBezTo>
                  <a:pt x="3656671" y="123519"/>
                  <a:pt x="3782362" y="76696"/>
                  <a:pt x="4031029" y="102517"/>
                </a:cubicBezTo>
                <a:cubicBezTo>
                  <a:pt x="4279696" y="128338"/>
                  <a:pt x="4571283" y="120142"/>
                  <a:pt x="4712497" y="102517"/>
                </a:cubicBezTo>
                <a:cubicBezTo>
                  <a:pt x="4853711" y="84892"/>
                  <a:pt x="5281751" y="141845"/>
                  <a:pt x="5502999" y="102517"/>
                </a:cubicBezTo>
                <a:cubicBezTo>
                  <a:pt x="5501321" y="80294"/>
                  <a:pt x="5503797" y="71161"/>
                  <a:pt x="5502999" y="51258"/>
                </a:cubicBezTo>
                <a:cubicBezTo>
                  <a:pt x="5504375" y="27584"/>
                  <a:pt x="5528895" y="1188"/>
                  <a:pt x="5554257" y="0"/>
                </a:cubicBezTo>
                <a:cubicBezTo>
                  <a:pt x="5585719" y="-2842"/>
                  <a:pt x="5602352" y="18155"/>
                  <a:pt x="5605515" y="51258"/>
                </a:cubicBezTo>
                <a:cubicBezTo>
                  <a:pt x="5608382" y="265271"/>
                  <a:pt x="5582636" y="483285"/>
                  <a:pt x="5605516" y="666358"/>
                </a:cubicBezTo>
                <a:cubicBezTo>
                  <a:pt x="5607301" y="697965"/>
                  <a:pt x="5583679" y="715419"/>
                  <a:pt x="5554258" y="717616"/>
                </a:cubicBezTo>
                <a:cubicBezTo>
                  <a:pt x="5424366" y="738442"/>
                  <a:pt x="5177437" y="707060"/>
                  <a:pt x="4927308" y="717616"/>
                </a:cubicBezTo>
                <a:cubicBezTo>
                  <a:pt x="4677179" y="728173"/>
                  <a:pt x="4660633" y="699865"/>
                  <a:pt x="4409392" y="717616"/>
                </a:cubicBezTo>
                <a:cubicBezTo>
                  <a:pt x="4158151" y="735367"/>
                  <a:pt x="3979509" y="691309"/>
                  <a:pt x="3836960" y="717616"/>
                </a:cubicBezTo>
                <a:cubicBezTo>
                  <a:pt x="3694411" y="743923"/>
                  <a:pt x="3364019" y="741439"/>
                  <a:pt x="3155492" y="717616"/>
                </a:cubicBezTo>
                <a:cubicBezTo>
                  <a:pt x="2946965" y="693793"/>
                  <a:pt x="2754023" y="721539"/>
                  <a:pt x="2637577" y="717616"/>
                </a:cubicBezTo>
                <a:cubicBezTo>
                  <a:pt x="2521131" y="713693"/>
                  <a:pt x="2198383" y="703549"/>
                  <a:pt x="1901592" y="717616"/>
                </a:cubicBezTo>
                <a:cubicBezTo>
                  <a:pt x="1604801" y="731683"/>
                  <a:pt x="1458249" y="686364"/>
                  <a:pt x="1220124" y="717616"/>
                </a:cubicBezTo>
                <a:cubicBezTo>
                  <a:pt x="981999" y="748868"/>
                  <a:pt x="440556" y="732693"/>
                  <a:pt x="102517" y="717616"/>
                </a:cubicBezTo>
                <a:cubicBezTo>
                  <a:pt x="104735" y="738157"/>
                  <a:pt x="103808" y="756089"/>
                  <a:pt x="102517" y="768875"/>
                </a:cubicBezTo>
                <a:cubicBezTo>
                  <a:pt x="101915" y="797501"/>
                  <a:pt x="82853" y="825351"/>
                  <a:pt x="51259" y="820133"/>
                </a:cubicBezTo>
                <a:cubicBezTo>
                  <a:pt x="25416" y="819977"/>
                  <a:pt x="3536" y="797743"/>
                  <a:pt x="1" y="768875"/>
                </a:cubicBezTo>
                <a:cubicBezTo>
                  <a:pt x="-32351" y="574221"/>
                  <a:pt x="-7958" y="358944"/>
                  <a:pt x="0" y="153775"/>
                </a:cubicBezTo>
                <a:close/>
                <a:moveTo>
                  <a:pt x="5502999" y="102517"/>
                </a:moveTo>
                <a:cubicBezTo>
                  <a:pt x="5526450" y="102184"/>
                  <a:pt x="5538485" y="104968"/>
                  <a:pt x="5554258" y="102517"/>
                </a:cubicBezTo>
                <a:cubicBezTo>
                  <a:pt x="5577487" y="98056"/>
                  <a:pt x="5603722" y="85001"/>
                  <a:pt x="5605516" y="51259"/>
                </a:cubicBezTo>
                <a:moveTo>
                  <a:pt x="5554258" y="102517"/>
                </a:moveTo>
                <a:cubicBezTo>
                  <a:pt x="5556023" y="86867"/>
                  <a:pt x="5555836" y="66016"/>
                  <a:pt x="5554258" y="51258"/>
                </a:cubicBezTo>
                <a:cubicBezTo>
                  <a:pt x="5554672" y="65616"/>
                  <a:pt x="5541575" y="75979"/>
                  <a:pt x="5528629" y="76887"/>
                </a:cubicBezTo>
                <a:cubicBezTo>
                  <a:pt x="5514508" y="76377"/>
                  <a:pt x="5503460" y="66327"/>
                  <a:pt x="5503000" y="51258"/>
                </a:cubicBezTo>
                <a:moveTo>
                  <a:pt x="51258" y="205033"/>
                </a:moveTo>
                <a:cubicBezTo>
                  <a:pt x="49363" y="179718"/>
                  <a:pt x="53701" y="169181"/>
                  <a:pt x="51258" y="153775"/>
                </a:cubicBezTo>
                <a:cubicBezTo>
                  <a:pt x="49738" y="142535"/>
                  <a:pt x="60882" y="125692"/>
                  <a:pt x="76887" y="128146"/>
                </a:cubicBezTo>
                <a:cubicBezTo>
                  <a:pt x="88961" y="130182"/>
                  <a:pt x="100022" y="138905"/>
                  <a:pt x="102516" y="153775"/>
                </a:cubicBezTo>
                <a:cubicBezTo>
                  <a:pt x="103285" y="182804"/>
                  <a:pt x="85247" y="204778"/>
                  <a:pt x="51258" y="205033"/>
                </a:cubicBezTo>
                <a:cubicBezTo>
                  <a:pt x="24066" y="205341"/>
                  <a:pt x="6424" y="181467"/>
                  <a:pt x="0" y="153775"/>
                </a:cubicBezTo>
                <a:moveTo>
                  <a:pt x="102517" y="153775"/>
                </a:moveTo>
                <a:cubicBezTo>
                  <a:pt x="123895" y="352938"/>
                  <a:pt x="82860" y="468914"/>
                  <a:pt x="102517" y="717616"/>
                </a:cubicBezTo>
              </a:path>
              <a:path w="5605516" h="820133" fill="none" stroke="0" extrusionOk="0">
                <a:moveTo>
                  <a:pt x="0" y="153775"/>
                </a:moveTo>
                <a:cubicBezTo>
                  <a:pt x="-73" y="123791"/>
                  <a:pt x="18293" y="99282"/>
                  <a:pt x="51258" y="102517"/>
                </a:cubicBezTo>
                <a:cubicBezTo>
                  <a:pt x="252619" y="129210"/>
                  <a:pt x="496178" y="77374"/>
                  <a:pt x="732726" y="102517"/>
                </a:cubicBezTo>
                <a:cubicBezTo>
                  <a:pt x="969274" y="127660"/>
                  <a:pt x="1056787" y="90414"/>
                  <a:pt x="1250641" y="102517"/>
                </a:cubicBezTo>
                <a:cubicBezTo>
                  <a:pt x="1444496" y="114620"/>
                  <a:pt x="1714852" y="97552"/>
                  <a:pt x="1877591" y="102517"/>
                </a:cubicBezTo>
                <a:cubicBezTo>
                  <a:pt x="2040330" y="107483"/>
                  <a:pt x="2297101" y="88094"/>
                  <a:pt x="2613576" y="102517"/>
                </a:cubicBezTo>
                <a:cubicBezTo>
                  <a:pt x="2930052" y="116940"/>
                  <a:pt x="3043749" y="97348"/>
                  <a:pt x="3349561" y="102517"/>
                </a:cubicBezTo>
                <a:cubicBezTo>
                  <a:pt x="3655373" y="107686"/>
                  <a:pt x="3963066" y="122207"/>
                  <a:pt x="4140064" y="102517"/>
                </a:cubicBezTo>
                <a:cubicBezTo>
                  <a:pt x="4317062" y="82827"/>
                  <a:pt x="4495358" y="92093"/>
                  <a:pt x="4821531" y="102517"/>
                </a:cubicBezTo>
                <a:cubicBezTo>
                  <a:pt x="5147704" y="112941"/>
                  <a:pt x="5202151" y="97880"/>
                  <a:pt x="5502999" y="102517"/>
                </a:cubicBezTo>
                <a:cubicBezTo>
                  <a:pt x="5504433" y="80322"/>
                  <a:pt x="5504426" y="66856"/>
                  <a:pt x="5502999" y="51258"/>
                </a:cubicBezTo>
                <a:cubicBezTo>
                  <a:pt x="5501796" y="29425"/>
                  <a:pt x="5529589" y="-79"/>
                  <a:pt x="5554257" y="0"/>
                </a:cubicBezTo>
                <a:cubicBezTo>
                  <a:pt x="5588160" y="2171"/>
                  <a:pt x="5607442" y="22929"/>
                  <a:pt x="5605515" y="51258"/>
                </a:cubicBezTo>
                <a:cubicBezTo>
                  <a:pt x="5582156" y="251602"/>
                  <a:pt x="5626681" y="424301"/>
                  <a:pt x="5605516" y="666358"/>
                </a:cubicBezTo>
                <a:cubicBezTo>
                  <a:pt x="5604388" y="688852"/>
                  <a:pt x="5580372" y="711879"/>
                  <a:pt x="5554258" y="717616"/>
                </a:cubicBezTo>
                <a:cubicBezTo>
                  <a:pt x="5352982" y="740102"/>
                  <a:pt x="5280471" y="729590"/>
                  <a:pt x="5036343" y="717616"/>
                </a:cubicBezTo>
                <a:cubicBezTo>
                  <a:pt x="4792215" y="705642"/>
                  <a:pt x="4500393" y="710872"/>
                  <a:pt x="4300358" y="717616"/>
                </a:cubicBezTo>
                <a:cubicBezTo>
                  <a:pt x="4100323" y="724360"/>
                  <a:pt x="4002097" y="693295"/>
                  <a:pt x="3782442" y="717616"/>
                </a:cubicBezTo>
                <a:cubicBezTo>
                  <a:pt x="3562787" y="741937"/>
                  <a:pt x="3254934" y="685007"/>
                  <a:pt x="2991940" y="717616"/>
                </a:cubicBezTo>
                <a:cubicBezTo>
                  <a:pt x="2728946" y="750225"/>
                  <a:pt x="2555516" y="689171"/>
                  <a:pt x="2419507" y="717616"/>
                </a:cubicBezTo>
                <a:cubicBezTo>
                  <a:pt x="2283498" y="746061"/>
                  <a:pt x="2041222" y="711109"/>
                  <a:pt x="1901592" y="717616"/>
                </a:cubicBezTo>
                <a:cubicBezTo>
                  <a:pt x="1761963" y="724123"/>
                  <a:pt x="1322602" y="741606"/>
                  <a:pt x="1165606" y="717616"/>
                </a:cubicBezTo>
                <a:cubicBezTo>
                  <a:pt x="1008610" y="693626"/>
                  <a:pt x="549026" y="681433"/>
                  <a:pt x="102517" y="717616"/>
                </a:cubicBezTo>
                <a:cubicBezTo>
                  <a:pt x="101200" y="729343"/>
                  <a:pt x="101845" y="754617"/>
                  <a:pt x="102517" y="768875"/>
                </a:cubicBezTo>
                <a:cubicBezTo>
                  <a:pt x="102487" y="800982"/>
                  <a:pt x="77565" y="818815"/>
                  <a:pt x="51259" y="820133"/>
                </a:cubicBezTo>
                <a:cubicBezTo>
                  <a:pt x="20968" y="819127"/>
                  <a:pt x="704" y="799647"/>
                  <a:pt x="1" y="768875"/>
                </a:cubicBezTo>
                <a:cubicBezTo>
                  <a:pt x="27815" y="560315"/>
                  <a:pt x="16325" y="387427"/>
                  <a:pt x="0" y="153775"/>
                </a:cubicBezTo>
                <a:close/>
                <a:moveTo>
                  <a:pt x="5502999" y="102517"/>
                </a:moveTo>
                <a:cubicBezTo>
                  <a:pt x="5520490" y="99974"/>
                  <a:pt x="5541023" y="100990"/>
                  <a:pt x="5554258" y="102517"/>
                </a:cubicBezTo>
                <a:cubicBezTo>
                  <a:pt x="5584334" y="101404"/>
                  <a:pt x="5600700" y="80403"/>
                  <a:pt x="5605516" y="51259"/>
                </a:cubicBezTo>
                <a:moveTo>
                  <a:pt x="5554258" y="102517"/>
                </a:moveTo>
                <a:cubicBezTo>
                  <a:pt x="5553873" y="81479"/>
                  <a:pt x="5556378" y="63054"/>
                  <a:pt x="5554258" y="51258"/>
                </a:cubicBezTo>
                <a:cubicBezTo>
                  <a:pt x="5553268" y="68034"/>
                  <a:pt x="5543723" y="74257"/>
                  <a:pt x="5528629" y="76887"/>
                </a:cubicBezTo>
                <a:cubicBezTo>
                  <a:pt x="5515384" y="78462"/>
                  <a:pt x="5504656" y="62323"/>
                  <a:pt x="5503000" y="51258"/>
                </a:cubicBezTo>
                <a:moveTo>
                  <a:pt x="51258" y="205033"/>
                </a:moveTo>
                <a:cubicBezTo>
                  <a:pt x="48793" y="179463"/>
                  <a:pt x="50845" y="172245"/>
                  <a:pt x="51258" y="153775"/>
                </a:cubicBezTo>
                <a:cubicBezTo>
                  <a:pt x="50634" y="136555"/>
                  <a:pt x="61499" y="127189"/>
                  <a:pt x="76887" y="128146"/>
                </a:cubicBezTo>
                <a:cubicBezTo>
                  <a:pt x="89476" y="125148"/>
                  <a:pt x="102896" y="139675"/>
                  <a:pt x="102516" y="153775"/>
                </a:cubicBezTo>
                <a:cubicBezTo>
                  <a:pt x="103334" y="185863"/>
                  <a:pt x="77116" y="207206"/>
                  <a:pt x="51258" y="205033"/>
                </a:cubicBezTo>
                <a:cubicBezTo>
                  <a:pt x="22645" y="202929"/>
                  <a:pt x="548" y="179831"/>
                  <a:pt x="0" y="153775"/>
                </a:cubicBezTo>
                <a:moveTo>
                  <a:pt x="102517" y="153775"/>
                </a:moveTo>
                <a:cubicBezTo>
                  <a:pt x="123460" y="410493"/>
                  <a:pt x="90826" y="553260"/>
                  <a:pt x="102517" y="717616"/>
                </a:cubicBezTo>
              </a:path>
            </a:pathLst>
          </a:custGeom>
          <a:blipFill dpi="0" rotWithShape="1">
            <a:blip r:embed="rId7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b="1" i="0" dirty="0">
                <a:solidFill>
                  <a:schemeClr val="tx1"/>
                </a:solidFill>
                <a:effectLst/>
              </a:rPr>
              <a:t>Nezaposleni čekaju u redu za posao u Berlinu 1929. godine</a:t>
            </a:r>
            <a:endParaRPr lang="hr-HR" sz="2000" b="1" i="0" dirty="0">
              <a:solidFill>
                <a:schemeClr val="tx1"/>
              </a:solidFill>
              <a:effectLst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xmlns="" id="{E90C62EF-4EDD-4CCB-9F44-DEEDFE4CB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43133" y="1242056"/>
            <a:ext cx="3863645" cy="4750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462719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Slika na kojoj se prikazuje odjeća, haljina, suknja&#10;&#10;Opis je automatski generiran">
            <a:extLst>
              <a:ext uri="{FF2B5EF4-FFF2-40B4-BE49-F238E27FC236}">
                <a16:creationId xmlns:a16="http://schemas.microsoft.com/office/drawing/2014/main" xmlns="" id="{8698D86E-A69F-4F52-AF99-B093D4EAB6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279769"/>
            <a:ext cx="1835814" cy="2597084"/>
          </a:xfrm>
          <a:prstGeom prst="rect">
            <a:avLst/>
          </a:prstGeom>
        </p:spPr>
      </p:pic>
      <p:sp>
        <p:nvSpPr>
          <p:cNvPr id="6" name="Oblačić za govor: ovalni 5">
            <a:extLst>
              <a:ext uri="{FF2B5EF4-FFF2-40B4-BE49-F238E27FC236}">
                <a16:creationId xmlns:a16="http://schemas.microsoft.com/office/drawing/2014/main" xmlns="" id="{F12776D0-4821-4BAB-9E57-0EE7B4AA73FE}"/>
              </a:ext>
            </a:extLst>
          </p:cNvPr>
          <p:cNvSpPr/>
          <p:nvPr/>
        </p:nvSpPr>
        <p:spPr>
          <a:xfrm>
            <a:off x="766407" y="1230604"/>
            <a:ext cx="3795433" cy="3707156"/>
          </a:xfrm>
          <a:custGeom>
            <a:avLst/>
            <a:gdLst>
              <a:gd name="connsiteX0" fmla="*/ 379467 w 3795433"/>
              <a:gd name="connsiteY0" fmla="*/ 3602688 h 3707156"/>
              <a:gd name="connsiteX1" fmla="*/ 416845 w 3795433"/>
              <a:gd name="connsiteY1" fmla="*/ 3012715 h 3707156"/>
              <a:gd name="connsiteX2" fmla="*/ 605946 w 3795433"/>
              <a:gd name="connsiteY2" fmla="*/ 495712 h 3707156"/>
              <a:gd name="connsiteX3" fmla="*/ 3123711 w 3795433"/>
              <a:gd name="connsiteY3" fmla="*/ 438730 h 3707156"/>
              <a:gd name="connsiteX4" fmla="*/ 3432430 w 3795433"/>
              <a:gd name="connsiteY4" fmla="*/ 2943850 h 3707156"/>
              <a:gd name="connsiteX5" fmla="*/ 969236 w 3795433"/>
              <a:gd name="connsiteY5" fmla="*/ 3470152 h 3707156"/>
              <a:gd name="connsiteX6" fmla="*/ 379467 w 3795433"/>
              <a:gd name="connsiteY6" fmla="*/ 3602688 h 3707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95433" h="3707156" fill="none" extrusionOk="0">
                <a:moveTo>
                  <a:pt x="379467" y="3602688"/>
                </a:moveTo>
                <a:cubicBezTo>
                  <a:pt x="367787" y="3411034"/>
                  <a:pt x="430462" y="3181099"/>
                  <a:pt x="416845" y="3012715"/>
                </a:cubicBezTo>
                <a:cubicBezTo>
                  <a:pt x="-76315" y="2416507"/>
                  <a:pt x="-124764" y="980647"/>
                  <a:pt x="605946" y="495712"/>
                </a:cubicBezTo>
                <a:cubicBezTo>
                  <a:pt x="1194627" y="-299699"/>
                  <a:pt x="2424862" y="-172419"/>
                  <a:pt x="3123711" y="438730"/>
                </a:cubicBezTo>
                <a:cubicBezTo>
                  <a:pt x="3718125" y="924394"/>
                  <a:pt x="3984522" y="2374803"/>
                  <a:pt x="3432430" y="2943850"/>
                </a:cubicBezTo>
                <a:cubicBezTo>
                  <a:pt x="2652289" y="3716509"/>
                  <a:pt x="1847138" y="3859566"/>
                  <a:pt x="969236" y="3470152"/>
                </a:cubicBezTo>
                <a:cubicBezTo>
                  <a:pt x="828374" y="3484689"/>
                  <a:pt x="536073" y="3557986"/>
                  <a:pt x="379467" y="3602688"/>
                </a:cubicBezTo>
                <a:close/>
              </a:path>
              <a:path w="3795433" h="3707156" stroke="0" extrusionOk="0">
                <a:moveTo>
                  <a:pt x="379467" y="3602688"/>
                </a:moveTo>
                <a:cubicBezTo>
                  <a:pt x="419135" y="3418075"/>
                  <a:pt x="394374" y="3185786"/>
                  <a:pt x="416845" y="3012715"/>
                </a:cubicBezTo>
                <a:cubicBezTo>
                  <a:pt x="-234862" y="2220638"/>
                  <a:pt x="-273096" y="1011575"/>
                  <a:pt x="605946" y="495712"/>
                </a:cubicBezTo>
                <a:cubicBezTo>
                  <a:pt x="1353677" y="50600"/>
                  <a:pt x="2375066" y="-309062"/>
                  <a:pt x="3123711" y="438730"/>
                </a:cubicBezTo>
                <a:cubicBezTo>
                  <a:pt x="3830612" y="1066235"/>
                  <a:pt x="4062472" y="2395213"/>
                  <a:pt x="3432430" y="2943850"/>
                </a:cubicBezTo>
                <a:cubicBezTo>
                  <a:pt x="2854297" y="3925695"/>
                  <a:pt x="1726334" y="3960280"/>
                  <a:pt x="969236" y="3470152"/>
                </a:cubicBezTo>
                <a:cubicBezTo>
                  <a:pt x="839670" y="3496094"/>
                  <a:pt x="597148" y="3539952"/>
                  <a:pt x="379467" y="3602688"/>
                </a:cubicBezTo>
                <a:close/>
              </a:path>
            </a:pathLst>
          </a:custGeom>
          <a:blipFill>
            <a:blip r:embed="rId3">
              <a:alphaModFix amt="50000"/>
            </a:blip>
            <a:stretch>
              <a:fillRect/>
            </a:stretch>
          </a:blipFill>
          <a:ln w="190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-40002"/>
                      <a:gd name="adj2" fmla="val 4718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dirty="0">
                <a:solidFill>
                  <a:schemeClr val="tx1"/>
                </a:solidFill>
              </a:rPr>
              <a:t>Pročitaj tekst u udžbeniku </a:t>
            </a:r>
            <a:r>
              <a:rPr lang="hr-HR" sz="2400" b="1" i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Izlaz iz krize</a:t>
            </a:r>
            <a:r>
              <a:rPr lang="hr-H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(U/str. 62 – 63), </a:t>
            </a:r>
            <a:r>
              <a:rPr lang="hr-HR" sz="2400" b="1" dirty="0">
                <a:solidFill>
                  <a:schemeClr val="tx1"/>
                </a:solidFill>
              </a:rPr>
              <a:t>a potom riješi zadatak za ispunjavanje.</a:t>
            </a:r>
          </a:p>
        </p:txBody>
      </p:sp>
      <p:sp>
        <p:nvSpPr>
          <p:cNvPr id="7" name="Pravokutnik: savinuti kut 6">
            <a:extLst>
              <a:ext uri="{FF2B5EF4-FFF2-40B4-BE49-F238E27FC236}">
                <a16:creationId xmlns:a16="http://schemas.microsoft.com/office/drawing/2014/main" xmlns="" id="{0AE2F05E-1BB7-445B-8383-C9A71DCCE351}"/>
              </a:ext>
            </a:extLst>
          </p:cNvPr>
          <p:cNvSpPr/>
          <p:nvPr/>
        </p:nvSpPr>
        <p:spPr>
          <a:xfrm>
            <a:off x="4663440" y="1272619"/>
            <a:ext cx="7335520" cy="5438527"/>
          </a:xfrm>
          <a:custGeom>
            <a:avLst/>
            <a:gdLst>
              <a:gd name="connsiteX0" fmla="*/ 0 w 7335520"/>
              <a:gd name="connsiteY0" fmla="*/ 0 h 5438527"/>
              <a:gd name="connsiteX1" fmla="*/ 7335520 w 7335520"/>
              <a:gd name="connsiteY1" fmla="*/ 0 h 5438527"/>
              <a:gd name="connsiteX2" fmla="*/ 7335520 w 7335520"/>
              <a:gd name="connsiteY2" fmla="*/ 4532088 h 5438527"/>
              <a:gd name="connsiteX3" fmla="*/ 6429081 w 7335520"/>
              <a:gd name="connsiteY3" fmla="*/ 5438527 h 5438527"/>
              <a:gd name="connsiteX4" fmla="*/ 0 w 7335520"/>
              <a:gd name="connsiteY4" fmla="*/ 5438527 h 5438527"/>
              <a:gd name="connsiteX5" fmla="*/ 0 w 7335520"/>
              <a:gd name="connsiteY5" fmla="*/ 0 h 5438527"/>
              <a:gd name="connsiteX0" fmla="*/ 6429081 w 7335520"/>
              <a:gd name="connsiteY0" fmla="*/ 5438527 h 5438527"/>
              <a:gd name="connsiteX1" fmla="*/ 6610369 w 7335520"/>
              <a:gd name="connsiteY1" fmla="*/ 4713376 h 5438527"/>
              <a:gd name="connsiteX2" fmla="*/ 7335520 w 7335520"/>
              <a:gd name="connsiteY2" fmla="*/ 4532088 h 5438527"/>
              <a:gd name="connsiteX3" fmla="*/ 6429081 w 7335520"/>
              <a:gd name="connsiteY3" fmla="*/ 5438527 h 5438527"/>
              <a:gd name="connsiteX0" fmla="*/ 6429081 w 7335520"/>
              <a:gd name="connsiteY0" fmla="*/ 5438527 h 5438527"/>
              <a:gd name="connsiteX1" fmla="*/ 6610369 w 7335520"/>
              <a:gd name="connsiteY1" fmla="*/ 4713376 h 5438527"/>
              <a:gd name="connsiteX2" fmla="*/ 7335520 w 7335520"/>
              <a:gd name="connsiteY2" fmla="*/ 4532088 h 5438527"/>
              <a:gd name="connsiteX3" fmla="*/ 6429081 w 7335520"/>
              <a:gd name="connsiteY3" fmla="*/ 5438527 h 5438527"/>
              <a:gd name="connsiteX4" fmla="*/ 0 w 7335520"/>
              <a:gd name="connsiteY4" fmla="*/ 5438527 h 5438527"/>
              <a:gd name="connsiteX5" fmla="*/ 0 w 7335520"/>
              <a:gd name="connsiteY5" fmla="*/ 0 h 5438527"/>
              <a:gd name="connsiteX6" fmla="*/ 7335520 w 7335520"/>
              <a:gd name="connsiteY6" fmla="*/ 0 h 5438527"/>
              <a:gd name="connsiteX7" fmla="*/ 7335520 w 7335520"/>
              <a:gd name="connsiteY7" fmla="*/ 4532088 h 5438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35520" h="5438527" stroke="0" extrusionOk="0">
                <a:moveTo>
                  <a:pt x="0" y="0"/>
                </a:moveTo>
                <a:cubicBezTo>
                  <a:pt x="2736759" y="136036"/>
                  <a:pt x="3974962" y="-133933"/>
                  <a:pt x="7335520" y="0"/>
                </a:cubicBezTo>
                <a:cubicBezTo>
                  <a:pt x="7434421" y="2200243"/>
                  <a:pt x="7419964" y="2285110"/>
                  <a:pt x="7335520" y="4532088"/>
                </a:cubicBezTo>
                <a:cubicBezTo>
                  <a:pt x="7221725" y="4660684"/>
                  <a:pt x="6597956" y="5281376"/>
                  <a:pt x="6429081" y="5438527"/>
                </a:cubicBezTo>
                <a:cubicBezTo>
                  <a:pt x="3859686" y="5501950"/>
                  <a:pt x="3203740" y="5412289"/>
                  <a:pt x="0" y="5438527"/>
                </a:cubicBezTo>
                <a:cubicBezTo>
                  <a:pt x="58356" y="4588364"/>
                  <a:pt x="-10409" y="1053061"/>
                  <a:pt x="0" y="0"/>
                </a:cubicBezTo>
                <a:close/>
              </a:path>
              <a:path w="7335520" h="5438527" fill="darkenLess" stroke="0" extrusionOk="0">
                <a:moveTo>
                  <a:pt x="6429081" y="5438527"/>
                </a:moveTo>
                <a:cubicBezTo>
                  <a:pt x="6457654" y="5141702"/>
                  <a:pt x="6537894" y="5016487"/>
                  <a:pt x="6610369" y="4713376"/>
                </a:cubicBezTo>
                <a:cubicBezTo>
                  <a:pt x="6904733" y="4605126"/>
                  <a:pt x="7224472" y="4604773"/>
                  <a:pt x="7335520" y="4532088"/>
                </a:cubicBezTo>
                <a:cubicBezTo>
                  <a:pt x="7046313" y="4781002"/>
                  <a:pt x="6782457" y="5228786"/>
                  <a:pt x="6429081" y="5438527"/>
                </a:cubicBezTo>
                <a:close/>
              </a:path>
              <a:path w="7335520" h="5438527" fill="none" extrusionOk="0">
                <a:moveTo>
                  <a:pt x="6429081" y="5438527"/>
                </a:moveTo>
                <a:cubicBezTo>
                  <a:pt x="6487482" y="5211638"/>
                  <a:pt x="6600441" y="4862033"/>
                  <a:pt x="6610369" y="4713376"/>
                </a:cubicBezTo>
                <a:cubicBezTo>
                  <a:pt x="6881448" y="4668542"/>
                  <a:pt x="7103164" y="4654033"/>
                  <a:pt x="7335520" y="4532088"/>
                </a:cubicBezTo>
                <a:cubicBezTo>
                  <a:pt x="6935925" y="5037775"/>
                  <a:pt x="6716326" y="5033171"/>
                  <a:pt x="6429081" y="5438527"/>
                </a:cubicBezTo>
                <a:cubicBezTo>
                  <a:pt x="3306000" y="5473716"/>
                  <a:pt x="2901009" y="5515754"/>
                  <a:pt x="0" y="5438527"/>
                </a:cubicBezTo>
                <a:cubicBezTo>
                  <a:pt x="147549" y="2799559"/>
                  <a:pt x="58320" y="1810475"/>
                  <a:pt x="0" y="0"/>
                </a:cubicBezTo>
                <a:cubicBezTo>
                  <a:pt x="3469424" y="-6091"/>
                  <a:pt x="5792906" y="14470"/>
                  <a:pt x="7335520" y="0"/>
                </a:cubicBezTo>
                <a:cubicBezTo>
                  <a:pt x="7210546" y="729541"/>
                  <a:pt x="7274595" y="3529388"/>
                  <a:pt x="7335520" y="4532088"/>
                </a:cubicBezTo>
              </a:path>
              <a:path w="7335520" h="5438527" fill="none" stroke="0" extrusionOk="0">
                <a:moveTo>
                  <a:pt x="6429081" y="5438527"/>
                </a:moveTo>
                <a:cubicBezTo>
                  <a:pt x="6502850" y="5288311"/>
                  <a:pt x="6562912" y="4839645"/>
                  <a:pt x="6610369" y="4713376"/>
                </a:cubicBezTo>
                <a:cubicBezTo>
                  <a:pt x="6870137" y="4659592"/>
                  <a:pt x="7017018" y="4675317"/>
                  <a:pt x="7335520" y="4532088"/>
                </a:cubicBezTo>
                <a:cubicBezTo>
                  <a:pt x="6823890" y="4886235"/>
                  <a:pt x="6483723" y="5253358"/>
                  <a:pt x="6429081" y="5438527"/>
                </a:cubicBezTo>
                <a:cubicBezTo>
                  <a:pt x="5613322" y="5358115"/>
                  <a:pt x="1829354" y="5431303"/>
                  <a:pt x="0" y="5438527"/>
                </a:cubicBezTo>
                <a:cubicBezTo>
                  <a:pt x="-52056" y="4596397"/>
                  <a:pt x="80868" y="1440090"/>
                  <a:pt x="0" y="0"/>
                </a:cubicBezTo>
                <a:cubicBezTo>
                  <a:pt x="2552453" y="103891"/>
                  <a:pt x="4893211" y="-50287"/>
                  <a:pt x="7335520" y="0"/>
                </a:cubicBezTo>
                <a:cubicBezTo>
                  <a:pt x="7397705" y="1601181"/>
                  <a:pt x="7216217" y="3372415"/>
                  <a:pt x="7335520" y="4532088"/>
                </a:cubicBezTo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615050570">
                  <a:prstGeom prst="foldedCorner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000" b="1" dirty="0">
              <a:solidFill>
                <a:schemeClr val="tx1"/>
              </a:solidFill>
              <a:effectLst/>
              <a:ea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000" b="1" dirty="0">
              <a:solidFill>
                <a:schemeClr val="tx1"/>
              </a:solidFill>
              <a:ea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000" b="1" dirty="0">
              <a:solidFill>
                <a:schemeClr val="tx1"/>
              </a:solidFill>
              <a:effectLst/>
              <a:ea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3600" b="1" dirty="0">
                <a:solidFill>
                  <a:schemeClr val="tx1"/>
                </a:solidFill>
                <a:ea typeface="Calibri" panose="020F0502020204030204" pitchFamily="34" charset="0"/>
              </a:rPr>
              <a:t>Izlaz iz krize</a:t>
            </a:r>
          </a:p>
          <a:p>
            <a:pPr marL="342900" lvl="0" indent="-342900">
              <a:lnSpc>
                <a:spcPct val="107000"/>
              </a:lnSpc>
              <a:buFont typeface="Arial" pitchFamily="34" charset="0"/>
              <a:buChar char="•"/>
            </a:pPr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1933. – američki predsjednik _________ ________ ______________ pokrenuo promjene u američkom gospodarstvu</a:t>
            </a:r>
          </a:p>
          <a:p>
            <a:pPr marL="342900" lvl="0" indent="-342900">
              <a:lnSpc>
                <a:spcPct val="107000"/>
              </a:lnSpc>
              <a:buFont typeface="Arial" pitchFamily="34" charset="0"/>
              <a:buChar char="•"/>
            </a:pPr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program _____ ______  </a:t>
            </a:r>
          </a:p>
          <a:p>
            <a:pPr marL="342900" lvl="0" indent="-342900">
              <a:lnSpc>
                <a:spcPct val="107000"/>
              </a:lnSpc>
              <a:buFont typeface="Arial" pitchFamily="34" charset="0"/>
              <a:buChar char="•"/>
            </a:pPr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država je počela nadzirati ___________ ___________ ____________</a:t>
            </a:r>
          </a:p>
          <a:p>
            <a:pPr marL="685800">
              <a:lnSpc>
                <a:spcPct val="107000"/>
              </a:lnSpc>
            </a:pPr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→ nadgledala je ______ ____________</a:t>
            </a:r>
          </a:p>
          <a:p>
            <a:pPr marL="685800">
              <a:lnSpc>
                <a:spcPct val="107000"/>
              </a:lnSpc>
            </a:pPr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→ određivala minimalne _______________________________ </a:t>
            </a:r>
          </a:p>
          <a:p>
            <a:pPr marL="685800">
              <a:lnSpc>
                <a:spcPct val="107000"/>
              </a:lnSpc>
            </a:pPr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→ jamčila radnicima __________________________________</a:t>
            </a:r>
          </a:p>
          <a:p>
            <a:pPr marL="685800">
              <a:lnSpc>
                <a:spcPct val="107000"/>
              </a:lnSpc>
              <a:spcAft>
                <a:spcPts val="800"/>
              </a:spcAft>
            </a:pPr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→ uvedeni su javni _______________</a:t>
            </a:r>
            <a:endParaRPr lang="hr-HR" sz="2000" dirty="0">
              <a:solidFill>
                <a:schemeClr val="tx1"/>
              </a:solidFill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hr-HR" sz="2000" dirty="0">
              <a:solidFill>
                <a:schemeClr val="tx1"/>
              </a:solidFill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en-US" sz="2000" dirty="0">
              <a:solidFill>
                <a:schemeClr val="tx1"/>
              </a:solidFill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Calibri Light" panose="020F0302020204030204" pitchFamily="34" charset="0"/>
              <a:buChar char="-"/>
            </a:pPr>
            <a:endParaRPr lang="hr-HR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19887523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458187816"/>
              </p:ext>
            </p:extLst>
          </p:nvPr>
        </p:nvGraphicFramePr>
        <p:xfrm>
          <a:off x="377072" y="2248389"/>
          <a:ext cx="6664751" cy="4315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Naslov 3">
            <a:extLst>
              <a:ext uri="{FF2B5EF4-FFF2-40B4-BE49-F238E27FC236}">
                <a16:creationId xmlns:a16="http://schemas.microsoft.com/office/drawing/2014/main" xmlns="" id="{64844703-182B-4D68-B660-8AF13D237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90" y="1423269"/>
            <a:ext cx="10515600" cy="770868"/>
          </a:xfrm>
        </p:spPr>
        <p:txBody>
          <a:bodyPr/>
          <a:lstStyle/>
          <a:p>
            <a:r>
              <a:rPr lang="hr-HR" b="1" dirty="0"/>
              <a:t>Izlaz iz krize</a:t>
            </a:r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xmlns="" id="{201BDAF7-FEDA-4AC8-B9FB-D69D0C64B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4247" y="1277354"/>
            <a:ext cx="4667231" cy="46096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vitak: vodoravno 7">
            <a:extLst>
              <a:ext uri="{FF2B5EF4-FFF2-40B4-BE49-F238E27FC236}">
                <a16:creationId xmlns:a16="http://schemas.microsoft.com/office/drawing/2014/main" xmlns="" id="{5E12E7F1-D56B-45ED-86A5-5DE777549BA6}"/>
              </a:ext>
            </a:extLst>
          </p:cNvPr>
          <p:cNvSpPr/>
          <p:nvPr/>
        </p:nvSpPr>
        <p:spPr>
          <a:xfrm>
            <a:off x="6096000" y="5941217"/>
            <a:ext cx="5979736" cy="871781"/>
          </a:xfrm>
          <a:custGeom>
            <a:avLst/>
            <a:gdLst>
              <a:gd name="connsiteX0" fmla="*/ 5979736 w 5979736"/>
              <a:gd name="connsiteY0" fmla="*/ 54486 h 871781"/>
              <a:gd name="connsiteX1" fmla="*/ 5925250 w 5979736"/>
              <a:gd name="connsiteY1" fmla="*/ 108972 h 871781"/>
              <a:gd name="connsiteX2" fmla="*/ 5925250 w 5979736"/>
              <a:gd name="connsiteY2" fmla="*/ 54486 h 871781"/>
              <a:gd name="connsiteX3" fmla="*/ 5898007 w 5979736"/>
              <a:gd name="connsiteY3" fmla="*/ 81729 h 871781"/>
              <a:gd name="connsiteX4" fmla="*/ 5870764 w 5979736"/>
              <a:gd name="connsiteY4" fmla="*/ 54486 h 871781"/>
              <a:gd name="connsiteX5" fmla="*/ 5870763 w 5979736"/>
              <a:gd name="connsiteY5" fmla="*/ 108973 h 871781"/>
              <a:gd name="connsiteX6" fmla="*/ 5166347 w 5979736"/>
              <a:gd name="connsiteY6" fmla="*/ 108973 h 871781"/>
              <a:gd name="connsiteX7" fmla="*/ 4636420 w 5979736"/>
              <a:gd name="connsiteY7" fmla="*/ 108973 h 871781"/>
              <a:gd name="connsiteX8" fmla="*/ 3932004 w 5979736"/>
              <a:gd name="connsiteY8" fmla="*/ 108973 h 871781"/>
              <a:gd name="connsiteX9" fmla="*/ 3285751 w 5979736"/>
              <a:gd name="connsiteY9" fmla="*/ 108973 h 871781"/>
              <a:gd name="connsiteX10" fmla="*/ 2639498 w 5979736"/>
              <a:gd name="connsiteY10" fmla="*/ 108973 h 871781"/>
              <a:gd name="connsiteX11" fmla="*/ 1876919 w 5979736"/>
              <a:gd name="connsiteY11" fmla="*/ 108973 h 871781"/>
              <a:gd name="connsiteX12" fmla="*/ 1346992 w 5979736"/>
              <a:gd name="connsiteY12" fmla="*/ 108973 h 871781"/>
              <a:gd name="connsiteX13" fmla="*/ 817065 w 5979736"/>
              <a:gd name="connsiteY13" fmla="*/ 108973 h 871781"/>
              <a:gd name="connsiteX14" fmla="*/ 54486 w 5979736"/>
              <a:gd name="connsiteY14" fmla="*/ 108973 h 871781"/>
              <a:gd name="connsiteX15" fmla="*/ 0 w 5979736"/>
              <a:gd name="connsiteY15" fmla="*/ 163459 h 871781"/>
              <a:gd name="connsiteX16" fmla="*/ 0 w 5979736"/>
              <a:gd name="connsiteY16" fmla="*/ 817295 h 871781"/>
              <a:gd name="connsiteX17" fmla="*/ 54486 w 5979736"/>
              <a:gd name="connsiteY17" fmla="*/ 871781 h 871781"/>
              <a:gd name="connsiteX18" fmla="*/ 108972 w 5979736"/>
              <a:gd name="connsiteY18" fmla="*/ 817295 h 871781"/>
              <a:gd name="connsiteX19" fmla="*/ 108973 w 5979736"/>
              <a:gd name="connsiteY19" fmla="*/ 762808 h 871781"/>
              <a:gd name="connsiteX20" fmla="*/ 755226 w 5979736"/>
              <a:gd name="connsiteY20" fmla="*/ 762808 h 871781"/>
              <a:gd name="connsiteX21" fmla="*/ 1459642 w 5979736"/>
              <a:gd name="connsiteY21" fmla="*/ 762808 h 871781"/>
              <a:gd name="connsiteX22" fmla="*/ 1931406 w 5979736"/>
              <a:gd name="connsiteY22" fmla="*/ 762808 h 871781"/>
              <a:gd name="connsiteX23" fmla="*/ 2635822 w 5979736"/>
              <a:gd name="connsiteY23" fmla="*/ 762808 h 871781"/>
              <a:gd name="connsiteX24" fmla="*/ 3340238 w 5979736"/>
              <a:gd name="connsiteY24" fmla="*/ 762808 h 871781"/>
              <a:gd name="connsiteX25" fmla="*/ 3928328 w 5979736"/>
              <a:gd name="connsiteY25" fmla="*/ 762808 h 871781"/>
              <a:gd name="connsiteX26" fmla="*/ 4400093 w 5979736"/>
              <a:gd name="connsiteY26" fmla="*/ 762808 h 871781"/>
              <a:gd name="connsiteX27" fmla="*/ 5162671 w 5979736"/>
              <a:gd name="connsiteY27" fmla="*/ 762808 h 871781"/>
              <a:gd name="connsiteX28" fmla="*/ 5925250 w 5979736"/>
              <a:gd name="connsiteY28" fmla="*/ 762808 h 871781"/>
              <a:gd name="connsiteX29" fmla="*/ 5979736 w 5979736"/>
              <a:gd name="connsiteY29" fmla="*/ 708322 h 871781"/>
              <a:gd name="connsiteX30" fmla="*/ 5979736 w 5979736"/>
              <a:gd name="connsiteY30" fmla="*/ 54486 h 871781"/>
              <a:gd name="connsiteX31" fmla="*/ 54486 w 5979736"/>
              <a:gd name="connsiteY31" fmla="*/ 217945 h 871781"/>
              <a:gd name="connsiteX32" fmla="*/ 108972 w 5979736"/>
              <a:gd name="connsiteY32" fmla="*/ 163459 h 871781"/>
              <a:gd name="connsiteX33" fmla="*/ 81729 w 5979736"/>
              <a:gd name="connsiteY33" fmla="*/ 136216 h 871781"/>
              <a:gd name="connsiteX34" fmla="*/ 54486 w 5979736"/>
              <a:gd name="connsiteY34" fmla="*/ 163459 h 871781"/>
              <a:gd name="connsiteX35" fmla="*/ 54486 w 5979736"/>
              <a:gd name="connsiteY35" fmla="*/ 217945 h 871781"/>
              <a:gd name="connsiteX0" fmla="*/ 54486 w 5979736"/>
              <a:gd name="connsiteY0" fmla="*/ 217945 h 871781"/>
              <a:gd name="connsiteX1" fmla="*/ 108972 w 5979736"/>
              <a:gd name="connsiteY1" fmla="*/ 163459 h 871781"/>
              <a:gd name="connsiteX2" fmla="*/ 81729 w 5979736"/>
              <a:gd name="connsiteY2" fmla="*/ 136216 h 871781"/>
              <a:gd name="connsiteX3" fmla="*/ 54486 w 5979736"/>
              <a:gd name="connsiteY3" fmla="*/ 163459 h 871781"/>
              <a:gd name="connsiteX4" fmla="*/ 54486 w 5979736"/>
              <a:gd name="connsiteY4" fmla="*/ 217945 h 871781"/>
              <a:gd name="connsiteX5" fmla="*/ 5925250 w 5979736"/>
              <a:gd name="connsiteY5" fmla="*/ 108973 h 871781"/>
              <a:gd name="connsiteX6" fmla="*/ 5979736 w 5979736"/>
              <a:gd name="connsiteY6" fmla="*/ 54487 h 871781"/>
              <a:gd name="connsiteX7" fmla="*/ 5925250 w 5979736"/>
              <a:gd name="connsiteY7" fmla="*/ 1 h 871781"/>
              <a:gd name="connsiteX8" fmla="*/ 5870764 w 5979736"/>
              <a:gd name="connsiteY8" fmla="*/ 54487 h 871781"/>
              <a:gd name="connsiteX9" fmla="*/ 5898007 w 5979736"/>
              <a:gd name="connsiteY9" fmla="*/ 81730 h 871781"/>
              <a:gd name="connsiteX10" fmla="*/ 5925250 w 5979736"/>
              <a:gd name="connsiteY10" fmla="*/ 54487 h 871781"/>
              <a:gd name="connsiteX11" fmla="*/ 5925250 w 5979736"/>
              <a:gd name="connsiteY11" fmla="*/ 108973 h 871781"/>
              <a:gd name="connsiteX0" fmla="*/ 0 w 5979736"/>
              <a:gd name="connsiteY0" fmla="*/ 163459 h 871781"/>
              <a:gd name="connsiteX1" fmla="*/ 54486 w 5979736"/>
              <a:gd name="connsiteY1" fmla="*/ 108973 h 871781"/>
              <a:gd name="connsiteX2" fmla="*/ 584413 w 5979736"/>
              <a:gd name="connsiteY2" fmla="*/ 108973 h 871781"/>
              <a:gd name="connsiteX3" fmla="*/ 1230666 w 5979736"/>
              <a:gd name="connsiteY3" fmla="*/ 108973 h 871781"/>
              <a:gd name="connsiteX4" fmla="*/ 1760594 w 5979736"/>
              <a:gd name="connsiteY4" fmla="*/ 108973 h 871781"/>
              <a:gd name="connsiteX5" fmla="*/ 2406847 w 5979736"/>
              <a:gd name="connsiteY5" fmla="*/ 108973 h 871781"/>
              <a:gd name="connsiteX6" fmla="*/ 2878612 w 5979736"/>
              <a:gd name="connsiteY6" fmla="*/ 108973 h 871781"/>
              <a:gd name="connsiteX7" fmla="*/ 3583027 w 5979736"/>
              <a:gd name="connsiteY7" fmla="*/ 108973 h 871781"/>
              <a:gd name="connsiteX8" fmla="*/ 4171118 w 5979736"/>
              <a:gd name="connsiteY8" fmla="*/ 108973 h 871781"/>
              <a:gd name="connsiteX9" fmla="*/ 4759208 w 5979736"/>
              <a:gd name="connsiteY9" fmla="*/ 108973 h 871781"/>
              <a:gd name="connsiteX10" fmla="*/ 5870763 w 5979736"/>
              <a:gd name="connsiteY10" fmla="*/ 108973 h 871781"/>
              <a:gd name="connsiteX11" fmla="*/ 5870763 w 5979736"/>
              <a:gd name="connsiteY11" fmla="*/ 54486 h 871781"/>
              <a:gd name="connsiteX12" fmla="*/ 5925249 w 5979736"/>
              <a:gd name="connsiteY12" fmla="*/ 0 h 871781"/>
              <a:gd name="connsiteX13" fmla="*/ 5979735 w 5979736"/>
              <a:gd name="connsiteY13" fmla="*/ 54486 h 871781"/>
              <a:gd name="connsiteX14" fmla="*/ 5979736 w 5979736"/>
              <a:gd name="connsiteY14" fmla="*/ 708322 h 871781"/>
              <a:gd name="connsiteX15" fmla="*/ 5925250 w 5979736"/>
              <a:gd name="connsiteY15" fmla="*/ 762808 h 871781"/>
              <a:gd name="connsiteX16" fmla="*/ 5278997 w 5979736"/>
              <a:gd name="connsiteY16" fmla="*/ 762808 h 871781"/>
              <a:gd name="connsiteX17" fmla="*/ 4574581 w 5979736"/>
              <a:gd name="connsiteY17" fmla="*/ 762808 h 871781"/>
              <a:gd name="connsiteX18" fmla="*/ 3928328 w 5979736"/>
              <a:gd name="connsiteY18" fmla="*/ 762808 h 871781"/>
              <a:gd name="connsiteX19" fmla="*/ 3340238 w 5979736"/>
              <a:gd name="connsiteY19" fmla="*/ 762808 h 871781"/>
              <a:gd name="connsiteX20" fmla="*/ 2635822 w 5979736"/>
              <a:gd name="connsiteY20" fmla="*/ 762808 h 871781"/>
              <a:gd name="connsiteX21" fmla="*/ 1989569 w 5979736"/>
              <a:gd name="connsiteY21" fmla="*/ 762808 h 871781"/>
              <a:gd name="connsiteX22" fmla="*/ 1285153 w 5979736"/>
              <a:gd name="connsiteY22" fmla="*/ 762808 h 871781"/>
              <a:gd name="connsiteX23" fmla="*/ 108973 w 5979736"/>
              <a:gd name="connsiteY23" fmla="*/ 762808 h 871781"/>
              <a:gd name="connsiteX24" fmla="*/ 108973 w 5979736"/>
              <a:gd name="connsiteY24" fmla="*/ 817295 h 871781"/>
              <a:gd name="connsiteX25" fmla="*/ 54487 w 5979736"/>
              <a:gd name="connsiteY25" fmla="*/ 871781 h 871781"/>
              <a:gd name="connsiteX26" fmla="*/ 1 w 5979736"/>
              <a:gd name="connsiteY26" fmla="*/ 817295 h 871781"/>
              <a:gd name="connsiteX27" fmla="*/ 0 w 5979736"/>
              <a:gd name="connsiteY27" fmla="*/ 163459 h 871781"/>
              <a:gd name="connsiteX28" fmla="*/ 5870763 w 5979736"/>
              <a:gd name="connsiteY28" fmla="*/ 108973 h 871781"/>
              <a:gd name="connsiteX29" fmla="*/ 5925250 w 5979736"/>
              <a:gd name="connsiteY29" fmla="*/ 108973 h 871781"/>
              <a:gd name="connsiteX30" fmla="*/ 5979736 w 5979736"/>
              <a:gd name="connsiteY30" fmla="*/ 54487 h 871781"/>
              <a:gd name="connsiteX31" fmla="*/ 5925250 w 5979736"/>
              <a:gd name="connsiteY31" fmla="*/ 108973 h 871781"/>
              <a:gd name="connsiteX32" fmla="*/ 5925250 w 5979736"/>
              <a:gd name="connsiteY32" fmla="*/ 54486 h 871781"/>
              <a:gd name="connsiteX33" fmla="*/ 5898007 w 5979736"/>
              <a:gd name="connsiteY33" fmla="*/ 81729 h 871781"/>
              <a:gd name="connsiteX34" fmla="*/ 5870764 w 5979736"/>
              <a:gd name="connsiteY34" fmla="*/ 54486 h 871781"/>
              <a:gd name="connsiteX35" fmla="*/ 54486 w 5979736"/>
              <a:gd name="connsiteY35" fmla="*/ 217945 h 871781"/>
              <a:gd name="connsiteX36" fmla="*/ 54486 w 5979736"/>
              <a:gd name="connsiteY36" fmla="*/ 163459 h 871781"/>
              <a:gd name="connsiteX37" fmla="*/ 81729 w 5979736"/>
              <a:gd name="connsiteY37" fmla="*/ 136216 h 871781"/>
              <a:gd name="connsiteX38" fmla="*/ 108972 w 5979736"/>
              <a:gd name="connsiteY38" fmla="*/ 163459 h 871781"/>
              <a:gd name="connsiteX39" fmla="*/ 54486 w 5979736"/>
              <a:gd name="connsiteY39" fmla="*/ 217945 h 871781"/>
              <a:gd name="connsiteX40" fmla="*/ 0 w 5979736"/>
              <a:gd name="connsiteY40" fmla="*/ 163459 h 871781"/>
              <a:gd name="connsiteX41" fmla="*/ 108973 w 5979736"/>
              <a:gd name="connsiteY41" fmla="*/ 163459 h 871781"/>
              <a:gd name="connsiteX42" fmla="*/ 108973 w 5979736"/>
              <a:gd name="connsiteY42" fmla="*/ 762808 h 871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5979736" h="871781" stroke="0" extrusionOk="0">
                <a:moveTo>
                  <a:pt x="5979736" y="54486"/>
                </a:moveTo>
                <a:cubicBezTo>
                  <a:pt x="5952509" y="80822"/>
                  <a:pt x="5935386" y="95178"/>
                  <a:pt x="5925250" y="108972"/>
                </a:cubicBezTo>
                <a:cubicBezTo>
                  <a:pt x="5923164" y="90280"/>
                  <a:pt x="5925115" y="78238"/>
                  <a:pt x="5925250" y="54486"/>
                </a:cubicBezTo>
                <a:cubicBezTo>
                  <a:pt x="5926360" y="70949"/>
                  <a:pt x="5911261" y="85016"/>
                  <a:pt x="5898007" y="81729"/>
                </a:cubicBezTo>
                <a:cubicBezTo>
                  <a:pt x="5883988" y="83757"/>
                  <a:pt x="5867902" y="69693"/>
                  <a:pt x="5870764" y="54486"/>
                </a:cubicBezTo>
                <a:cubicBezTo>
                  <a:pt x="5868320" y="69050"/>
                  <a:pt x="5869314" y="93737"/>
                  <a:pt x="5870763" y="108973"/>
                </a:cubicBezTo>
                <a:cubicBezTo>
                  <a:pt x="5702029" y="104736"/>
                  <a:pt x="5498718" y="111834"/>
                  <a:pt x="5166347" y="108973"/>
                </a:cubicBezTo>
                <a:cubicBezTo>
                  <a:pt x="4833976" y="106112"/>
                  <a:pt x="4805379" y="106104"/>
                  <a:pt x="4636420" y="108973"/>
                </a:cubicBezTo>
                <a:cubicBezTo>
                  <a:pt x="4467461" y="111842"/>
                  <a:pt x="4073087" y="123806"/>
                  <a:pt x="3932004" y="108973"/>
                </a:cubicBezTo>
                <a:cubicBezTo>
                  <a:pt x="3790921" y="94140"/>
                  <a:pt x="3465294" y="121496"/>
                  <a:pt x="3285751" y="108973"/>
                </a:cubicBezTo>
                <a:cubicBezTo>
                  <a:pt x="3106208" y="96450"/>
                  <a:pt x="2915717" y="94677"/>
                  <a:pt x="2639498" y="108973"/>
                </a:cubicBezTo>
                <a:cubicBezTo>
                  <a:pt x="2363279" y="123269"/>
                  <a:pt x="2186378" y="141794"/>
                  <a:pt x="1876919" y="108973"/>
                </a:cubicBezTo>
                <a:cubicBezTo>
                  <a:pt x="1567460" y="76152"/>
                  <a:pt x="1573325" y="85207"/>
                  <a:pt x="1346992" y="108973"/>
                </a:cubicBezTo>
                <a:cubicBezTo>
                  <a:pt x="1120659" y="132739"/>
                  <a:pt x="996092" y="120706"/>
                  <a:pt x="817065" y="108973"/>
                </a:cubicBezTo>
                <a:cubicBezTo>
                  <a:pt x="638038" y="97240"/>
                  <a:pt x="254372" y="125507"/>
                  <a:pt x="54486" y="108973"/>
                </a:cubicBezTo>
                <a:cubicBezTo>
                  <a:pt x="21868" y="106726"/>
                  <a:pt x="-3091" y="129002"/>
                  <a:pt x="0" y="163459"/>
                </a:cubicBezTo>
                <a:cubicBezTo>
                  <a:pt x="25357" y="351227"/>
                  <a:pt x="20137" y="529209"/>
                  <a:pt x="0" y="817295"/>
                </a:cubicBezTo>
                <a:cubicBezTo>
                  <a:pt x="-1166" y="847981"/>
                  <a:pt x="22206" y="875047"/>
                  <a:pt x="54486" y="871781"/>
                </a:cubicBezTo>
                <a:cubicBezTo>
                  <a:pt x="85606" y="865815"/>
                  <a:pt x="109685" y="849149"/>
                  <a:pt x="108972" y="817295"/>
                </a:cubicBezTo>
                <a:cubicBezTo>
                  <a:pt x="110017" y="799859"/>
                  <a:pt x="109284" y="777991"/>
                  <a:pt x="108973" y="762808"/>
                </a:cubicBezTo>
                <a:cubicBezTo>
                  <a:pt x="286870" y="752233"/>
                  <a:pt x="542376" y="756076"/>
                  <a:pt x="755226" y="762808"/>
                </a:cubicBezTo>
                <a:cubicBezTo>
                  <a:pt x="968076" y="769540"/>
                  <a:pt x="1182479" y="780439"/>
                  <a:pt x="1459642" y="762808"/>
                </a:cubicBezTo>
                <a:cubicBezTo>
                  <a:pt x="1736805" y="745177"/>
                  <a:pt x="1813612" y="776046"/>
                  <a:pt x="1931406" y="762808"/>
                </a:cubicBezTo>
                <a:cubicBezTo>
                  <a:pt x="2049200" y="749570"/>
                  <a:pt x="2373125" y="784044"/>
                  <a:pt x="2635822" y="762808"/>
                </a:cubicBezTo>
                <a:cubicBezTo>
                  <a:pt x="2898519" y="741572"/>
                  <a:pt x="3195404" y="760907"/>
                  <a:pt x="3340238" y="762808"/>
                </a:cubicBezTo>
                <a:cubicBezTo>
                  <a:pt x="3485072" y="764709"/>
                  <a:pt x="3727422" y="785098"/>
                  <a:pt x="3928328" y="762808"/>
                </a:cubicBezTo>
                <a:cubicBezTo>
                  <a:pt x="4129234" y="740519"/>
                  <a:pt x="4213477" y="778510"/>
                  <a:pt x="4400093" y="762808"/>
                </a:cubicBezTo>
                <a:cubicBezTo>
                  <a:pt x="4586710" y="747106"/>
                  <a:pt x="4864760" y="775404"/>
                  <a:pt x="5162671" y="762808"/>
                </a:cubicBezTo>
                <a:cubicBezTo>
                  <a:pt x="5460582" y="750212"/>
                  <a:pt x="5574302" y="798344"/>
                  <a:pt x="5925250" y="762808"/>
                </a:cubicBezTo>
                <a:cubicBezTo>
                  <a:pt x="5958478" y="758255"/>
                  <a:pt x="5978194" y="734912"/>
                  <a:pt x="5979736" y="708322"/>
                </a:cubicBezTo>
                <a:cubicBezTo>
                  <a:pt x="6002586" y="404735"/>
                  <a:pt x="5985629" y="195596"/>
                  <a:pt x="5979736" y="54486"/>
                </a:cubicBezTo>
                <a:close/>
                <a:moveTo>
                  <a:pt x="54486" y="217945"/>
                </a:moveTo>
                <a:cubicBezTo>
                  <a:pt x="78641" y="213540"/>
                  <a:pt x="103139" y="191010"/>
                  <a:pt x="108972" y="163459"/>
                </a:cubicBezTo>
                <a:cubicBezTo>
                  <a:pt x="107791" y="147923"/>
                  <a:pt x="97381" y="134879"/>
                  <a:pt x="81729" y="136216"/>
                </a:cubicBezTo>
                <a:cubicBezTo>
                  <a:pt x="66669" y="137000"/>
                  <a:pt x="52141" y="149690"/>
                  <a:pt x="54486" y="163459"/>
                </a:cubicBezTo>
                <a:cubicBezTo>
                  <a:pt x="55796" y="178003"/>
                  <a:pt x="52871" y="204228"/>
                  <a:pt x="54486" y="217945"/>
                </a:cubicBezTo>
                <a:close/>
              </a:path>
              <a:path w="5979736" h="871781" fill="darkenLess" stroke="0" extrusionOk="0">
                <a:moveTo>
                  <a:pt x="54486" y="217945"/>
                </a:moveTo>
                <a:cubicBezTo>
                  <a:pt x="78114" y="194126"/>
                  <a:pt x="96634" y="175471"/>
                  <a:pt x="108972" y="163459"/>
                </a:cubicBezTo>
                <a:cubicBezTo>
                  <a:pt x="109761" y="149519"/>
                  <a:pt x="95002" y="137731"/>
                  <a:pt x="81729" y="136216"/>
                </a:cubicBezTo>
                <a:cubicBezTo>
                  <a:pt x="66071" y="136809"/>
                  <a:pt x="54325" y="149159"/>
                  <a:pt x="54486" y="163459"/>
                </a:cubicBezTo>
                <a:cubicBezTo>
                  <a:pt x="54957" y="184830"/>
                  <a:pt x="52168" y="197649"/>
                  <a:pt x="54486" y="217945"/>
                </a:cubicBezTo>
                <a:close/>
                <a:moveTo>
                  <a:pt x="5925250" y="108973"/>
                </a:moveTo>
                <a:cubicBezTo>
                  <a:pt x="5956318" y="102436"/>
                  <a:pt x="5974192" y="86324"/>
                  <a:pt x="5979736" y="54487"/>
                </a:cubicBezTo>
                <a:cubicBezTo>
                  <a:pt x="5978756" y="23686"/>
                  <a:pt x="5955732" y="787"/>
                  <a:pt x="5925250" y="1"/>
                </a:cubicBezTo>
                <a:cubicBezTo>
                  <a:pt x="5894684" y="5114"/>
                  <a:pt x="5867233" y="22060"/>
                  <a:pt x="5870764" y="54487"/>
                </a:cubicBezTo>
                <a:cubicBezTo>
                  <a:pt x="5871091" y="71055"/>
                  <a:pt x="5880637" y="82570"/>
                  <a:pt x="5898007" y="81730"/>
                </a:cubicBezTo>
                <a:cubicBezTo>
                  <a:pt x="5913379" y="82446"/>
                  <a:pt x="5926787" y="69846"/>
                  <a:pt x="5925250" y="54487"/>
                </a:cubicBezTo>
                <a:cubicBezTo>
                  <a:pt x="5925111" y="70255"/>
                  <a:pt x="5923282" y="95929"/>
                  <a:pt x="5925250" y="108973"/>
                </a:cubicBezTo>
                <a:close/>
              </a:path>
              <a:path w="5979736" h="871781" fill="none" extrusionOk="0">
                <a:moveTo>
                  <a:pt x="0" y="163459"/>
                </a:moveTo>
                <a:cubicBezTo>
                  <a:pt x="-1551" y="130003"/>
                  <a:pt x="24017" y="109717"/>
                  <a:pt x="54486" y="108973"/>
                </a:cubicBezTo>
                <a:cubicBezTo>
                  <a:pt x="180076" y="104376"/>
                  <a:pt x="385204" y="103009"/>
                  <a:pt x="584413" y="108973"/>
                </a:cubicBezTo>
                <a:cubicBezTo>
                  <a:pt x="783622" y="114937"/>
                  <a:pt x="1047019" y="109427"/>
                  <a:pt x="1230666" y="108973"/>
                </a:cubicBezTo>
                <a:cubicBezTo>
                  <a:pt x="1414313" y="108519"/>
                  <a:pt x="1513602" y="93403"/>
                  <a:pt x="1760594" y="108973"/>
                </a:cubicBezTo>
                <a:cubicBezTo>
                  <a:pt x="2007586" y="124543"/>
                  <a:pt x="2232737" y="77724"/>
                  <a:pt x="2406847" y="108973"/>
                </a:cubicBezTo>
                <a:cubicBezTo>
                  <a:pt x="2580957" y="140222"/>
                  <a:pt x="2702481" y="124182"/>
                  <a:pt x="2878612" y="108973"/>
                </a:cubicBezTo>
                <a:cubicBezTo>
                  <a:pt x="3054743" y="93764"/>
                  <a:pt x="3414947" y="122183"/>
                  <a:pt x="3583027" y="108973"/>
                </a:cubicBezTo>
                <a:cubicBezTo>
                  <a:pt x="3751107" y="95763"/>
                  <a:pt x="3982076" y="133495"/>
                  <a:pt x="4171118" y="108973"/>
                </a:cubicBezTo>
                <a:cubicBezTo>
                  <a:pt x="4360160" y="84451"/>
                  <a:pt x="4614297" y="91985"/>
                  <a:pt x="4759208" y="108973"/>
                </a:cubicBezTo>
                <a:cubicBezTo>
                  <a:pt x="4904119" y="125962"/>
                  <a:pt x="5557905" y="153566"/>
                  <a:pt x="5870763" y="108973"/>
                </a:cubicBezTo>
                <a:cubicBezTo>
                  <a:pt x="5869763" y="84485"/>
                  <a:pt x="5868332" y="80793"/>
                  <a:pt x="5870763" y="54486"/>
                </a:cubicBezTo>
                <a:cubicBezTo>
                  <a:pt x="5872962" y="28456"/>
                  <a:pt x="5897849" y="-5321"/>
                  <a:pt x="5925249" y="0"/>
                </a:cubicBezTo>
                <a:cubicBezTo>
                  <a:pt x="5951382" y="1906"/>
                  <a:pt x="5978874" y="23086"/>
                  <a:pt x="5979735" y="54486"/>
                </a:cubicBezTo>
                <a:cubicBezTo>
                  <a:pt x="5978911" y="297562"/>
                  <a:pt x="6009742" y="495776"/>
                  <a:pt x="5979736" y="708322"/>
                </a:cubicBezTo>
                <a:cubicBezTo>
                  <a:pt x="5983081" y="736006"/>
                  <a:pt x="5954686" y="766236"/>
                  <a:pt x="5925250" y="762808"/>
                </a:cubicBezTo>
                <a:cubicBezTo>
                  <a:pt x="5704192" y="735324"/>
                  <a:pt x="5561345" y="780366"/>
                  <a:pt x="5278997" y="762808"/>
                </a:cubicBezTo>
                <a:cubicBezTo>
                  <a:pt x="4996649" y="745250"/>
                  <a:pt x="4852077" y="765628"/>
                  <a:pt x="4574581" y="762808"/>
                </a:cubicBezTo>
                <a:cubicBezTo>
                  <a:pt x="4297085" y="759988"/>
                  <a:pt x="4237960" y="760884"/>
                  <a:pt x="3928328" y="762808"/>
                </a:cubicBezTo>
                <a:cubicBezTo>
                  <a:pt x="3618696" y="764732"/>
                  <a:pt x="3603760" y="762028"/>
                  <a:pt x="3340238" y="762808"/>
                </a:cubicBezTo>
                <a:cubicBezTo>
                  <a:pt x="3076716" y="763589"/>
                  <a:pt x="2947420" y="794120"/>
                  <a:pt x="2635822" y="762808"/>
                </a:cubicBezTo>
                <a:cubicBezTo>
                  <a:pt x="2324224" y="731496"/>
                  <a:pt x="2244339" y="748040"/>
                  <a:pt x="1989569" y="762808"/>
                </a:cubicBezTo>
                <a:cubicBezTo>
                  <a:pt x="1734799" y="777576"/>
                  <a:pt x="1481409" y="766225"/>
                  <a:pt x="1285153" y="762808"/>
                </a:cubicBezTo>
                <a:cubicBezTo>
                  <a:pt x="1088897" y="759391"/>
                  <a:pt x="528859" y="730323"/>
                  <a:pt x="108973" y="762808"/>
                </a:cubicBezTo>
                <a:cubicBezTo>
                  <a:pt x="108016" y="774639"/>
                  <a:pt x="110237" y="798797"/>
                  <a:pt x="108973" y="817295"/>
                </a:cubicBezTo>
                <a:cubicBezTo>
                  <a:pt x="110348" y="847469"/>
                  <a:pt x="85674" y="869814"/>
                  <a:pt x="54487" y="871781"/>
                </a:cubicBezTo>
                <a:cubicBezTo>
                  <a:pt x="26405" y="868470"/>
                  <a:pt x="-4371" y="846172"/>
                  <a:pt x="1" y="817295"/>
                </a:cubicBezTo>
                <a:cubicBezTo>
                  <a:pt x="-4677" y="581828"/>
                  <a:pt x="9419" y="403874"/>
                  <a:pt x="0" y="163459"/>
                </a:cubicBezTo>
                <a:close/>
                <a:moveTo>
                  <a:pt x="5870763" y="108973"/>
                </a:moveTo>
                <a:cubicBezTo>
                  <a:pt x="5897691" y="106989"/>
                  <a:pt x="5912316" y="106469"/>
                  <a:pt x="5925250" y="108973"/>
                </a:cubicBezTo>
                <a:cubicBezTo>
                  <a:pt x="5954549" y="108067"/>
                  <a:pt x="5981903" y="90183"/>
                  <a:pt x="5979736" y="54487"/>
                </a:cubicBezTo>
                <a:moveTo>
                  <a:pt x="5925250" y="108973"/>
                </a:moveTo>
                <a:cubicBezTo>
                  <a:pt x="5925181" y="95261"/>
                  <a:pt x="5926787" y="69291"/>
                  <a:pt x="5925250" y="54486"/>
                </a:cubicBezTo>
                <a:cubicBezTo>
                  <a:pt x="5924925" y="68176"/>
                  <a:pt x="5911511" y="84985"/>
                  <a:pt x="5898007" y="81729"/>
                </a:cubicBezTo>
                <a:cubicBezTo>
                  <a:pt x="5883982" y="82521"/>
                  <a:pt x="5869267" y="70791"/>
                  <a:pt x="5870764" y="54486"/>
                </a:cubicBezTo>
                <a:moveTo>
                  <a:pt x="54486" y="217945"/>
                </a:moveTo>
                <a:cubicBezTo>
                  <a:pt x="54364" y="193876"/>
                  <a:pt x="56392" y="184324"/>
                  <a:pt x="54486" y="163459"/>
                </a:cubicBezTo>
                <a:cubicBezTo>
                  <a:pt x="55389" y="148662"/>
                  <a:pt x="68274" y="136063"/>
                  <a:pt x="81729" y="136216"/>
                </a:cubicBezTo>
                <a:cubicBezTo>
                  <a:pt x="96677" y="134767"/>
                  <a:pt x="106287" y="149896"/>
                  <a:pt x="108972" y="163459"/>
                </a:cubicBezTo>
                <a:cubicBezTo>
                  <a:pt x="111881" y="199786"/>
                  <a:pt x="85706" y="221941"/>
                  <a:pt x="54486" y="217945"/>
                </a:cubicBezTo>
                <a:cubicBezTo>
                  <a:pt x="24232" y="224864"/>
                  <a:pt x="1358" y="194236"/>
                  <a:pt x="0" y="163459"/>
                </a:cubicBezTo>
                <a:moveTo>
                  <a:pt x="108973" y="163459"/>
                </a:moveTo>
                <a:cubicBezTo>
                  <a:pt x="82480" y="440533"/>
                  <a:pt x="85097" y="540227"/>
                  <a:pt x="108973" y="762808"/>
                </a:cubicBezTo>
              </a:path>
              <a:path w="5979736" h="871781" fill="none" stroke="0" extrusionOk="0">
                <a:moveTo>
                  <a:pt x="0" y="163459"/>
                </a:moveTo>
                <a:cubicBezTo>
                  <a:pt x="-1671" y="130885"/>
                  <a:pt x="27608" y="107061"/>
                  <a:pt x="54486" y="108973"/>
                </a:cubicBezTo>
                <a:cubicBezTo>
                  <a:pt x="195971" y="95027"/>
                  <a:pt x="355326" y="104417"/>
                  <a:pt x="526251" y="108973"/>
                </a:cubicBezTo>
                <a:cubicBezTo>
                  <a:pt x="697177" y="113529"/>
                  <a:pt x="942873" y="108876"/>
                  <a:pt x="1230666" y="108973"/>
                </a:cubicBezTo>
                <a:cubicBezTo>
                  <a:pt x="1518460" y="109070"/>
                  <a:pt x="1693935" y="113501"/>
                  <a:pt x="1935082" y="108973"/>
                </a:cubicBezTo>
                <a:cubicBezTo>
                  <a:pt x="2176229" y="104445"/>
                  <a:pt x="2462868" y="89544"/>
                  <a:pt x="2697661" y="108973"/>
                </a:cubicBezTo>
                <a:cubicBezTo>
                  <a:pt x="2932454" y="128402"/>
                  <a:pt x="3168672" y="126252"/>
                  <a:pt x="3343914" y="108973"/>
                </a:cubicBezTo>
                <a:cubicBezTo>
                  <a:pt x="3519156" y="91694"/>
                  <a:pt x="3894382" y="137141"/>
                  <a:pt x="4106492" y="108973"/>
                </a:cubicBezTo>
                <a:cubicBezTo>
                  <a:pt x="4318602" y="80805"/>
                  <a:pt x="4439760" y="104809"/>
                  <a:pt x="4694583" y="108973"/>
                </a:cubicBezTo>
                <a:cubicBezTo>
                  <a:pt x="4949406" y="113137"/>
                  <a:pt x="5450695" y="153266"/>
                  <a:pt x="5870763" y="108973"/>
                </a:cubicBezTo>
                <a:cubicBezTo>
                  <a:pt x="5873050" y="95950"/>
                  <a:pt x="5868517" y="74046"/>
                  <a:pt x="5870763" y="54486"/>
                </a:cubicBezTo>
                <a:cubicBezTo>
                  <a:pt x="5872733" y="24374"/>
                  <a:pt x="5888816" y="-1273"/>
                  <a:pt x="5925249" y="0"/>
                </a:cubicBezTo>
                <a:cubicBezTo>
                  <a:pt x="5955815" y="-829"/>
                  <a:pt x="5978913" y="20158"/>
                  <a:pt x="5979735" y="54486"/>
                </a:cubicBezTo>
                <a:cubicBezTo>
                  <a:pt x="5976130" y="263010"/>
                  <a:pt x="6017787" y="506858"/>
                  <a:pt x="5979736" y="708322"/>
                </a:cubicBezTo>
                <a:cubicBezTo>
                  <a:pt x="5974366" y="739305"/>
                  <a:pt x="5961631" y="764265"/>
                  <a:pt x="5925250" y="762808"/>
                </a:cubicBezTo>
                <a:cubicBezTo>
                  <a:pt x="5656915" y="766558"/>
                  <a:pt x="5510909" y="786425"/>
                  <a:pt x="5162671" y="762808"/>
                </a:cubicBezTo>
                <a:cubicBezTo>
                  <a:pt x="4814433" y="739191"/>
                  <a:pt x="4704225" y="744625"/>
                  <a:pt x="4400093" y="762808"/>
                </a:cubicBezTo>
                <a:cubicBezTo>
                  <a:pt x="4095961" y="780991"/>
                  <a:pt x="4010297" y="747010"/>
                  <a:pt x="3870165" y="762808"/>
                </a:cubicBezTo>
                <a:cubicBezTo>
                  <a:pt x="3730033" y="778606"/>
                  <a:pt x="3629857" y="776035"/>
                  <a:pt x="3398401" y="762808"/>
                </a:cubicBezTo>
                <a:cubicBezTo>
                  <a:pt x="3166945" y="749581"/>
                  <a:pt x="2837935" y="794676"/>
                  <a:pt x="2693985" y="762808"/>
                </a:cubicBezTo>
                <a:cubicBezTo>
                  <a:pt x="2550035" y="730940"/>
                  <a:pt x="2371543" y="772488"/>
                  <a:pt x="2222220" y="762808"/>
                </a:cubicBezTo>
                <a:cubicBezTo>
                  <a:pt x="2072898" y="753128"/>
                  <a:pt x="1856520" y="774592"/>
                  <a:pt x="1750456" y="762808"/>
                </a:cubicBezTo>
                <a:cubicBezTo>
                  <a:pt x="1644392" y="751024"/>
                  <a:pt x="1280252" y="751982"/>
                  <a:pt x="1162365" y="762808"/>
                </a:cubicBezTo>
                <a:cubicBezTo>
                  <a:pt x="1044478" y="773634"/>
                  <a:pt x="629245" y="715142"/>
                  <a:pt x="108973" y="762808"/>
                </a:cubicBezTo>
                <a:cubicBezTo>
                  <a:pt x="107071" y="774421"/>
                  <a:pt x="108093" y="792385"/>
                  <a:pt x="108973" y="817295"/>
                </a:cubicBezTo>
                <a:cubicBezTo>
                  <a:pt x="107658" y="849161"/>
                  <a:pt x="90622" y="874544"/>
                  <a:pt x="54487" y="871781"/>
                </a:cubicBezTo>
                <a:cubicBezTo>
                  <a:pt x="18803" y="867777"/>
                  <a:pt x="-2845" y="853818"/>
                  <a:pt x="1" y="817295"/>
                </a:cubicBezTo>
                <a:cubicBezTo>
                  <a:pt x="40005" y="574150"/>
                  <a:pt x="-32962" y="387117"/>
                  <a:pt x="0" y="163459"/>
                </a:cubicBezTo>
                <a:close/>
                <a:moveTo>
                  <a:pt x="5870763" y="108973"/>
                </a:moveTo>
                <a:cubicBezTo>
                  <a:pt x="5894745" y="110654"/>
                  <a:pt x="5901095" y="109264"/>
                  <a:pt x="5925250" y="108973"/>
                </a:cubicBezTo>
                <a:cubicBezTo>
                  <a:pt x="5954270" y="111812"/>
                  <a:pt x="5981318" y="80149"/>
                  <a:pt x="5979736" y="54487"/>
                </a:cubicBezTo>
                <a:moveTo>
                  <a:pt x="5925250" y="108973"/>
                </a:moveTo>
                <a:cubicBezTo>
                  <a:pt x="5926078" y="86974"/>
                  <a:pt x="5926237" y="76585"/>
                  <a:pt x="5925250" y="54486"/>
                </a:cubicBezTo>
                <a:cubicBezTo>
                  <a:pt x="5925284" y="69126"/>
                  <a:pt x="5913827" y="83105"/>
                  <a:pt x="5898007" y="81729"/>
                </a:cubicBezTo>
                <a:cubicBezTo>
                  <a:pt x="5882550" y="79711"/>
                  <a:pt x="5868562" y="67822"/>
                  <a:pt x="5870764" y="54486"/>
                </a:cubicBezTo>
                <a:moveTo>
                  <a:pt x="54486" y="217945"/>
                </a:moveTo>
                <a:cubicBezTo>
                  <a:pt x="52071" y="200933"/>
                  <a:pt x="56189" y="180452"/>
                  <a:pt x="54486" y="163459"/>
                </a:cubicBezTo>
                <a:cubicBezTo>
                  <a:pt x="54014" y="148658"/>
                  <a:pt x="65262" y="139238"/>
                  <a:pt x="81729" y="136216"/>
                </a:cubicBezTo>
                <a:cubicBezTo>
                  <a:pt x="97049" y="135965"/>
                  <a:pt x="107393" y="148640"/>
                  <a:pt x="108972" y="163459"/>
                </a:cubicBezTo>
                <a:cubicBezTo>
                  <a:pt x="107919" y="193725"/>
                  <a:pt x="81323" y="211287"/>
                  <a:pt x="54486" y="217945"/>
                </a:cubicBezTo>
                <a:cubicBezTo>
                  <a:pt x="17680" y="219726"/>
                  <a:pt x="-1138" y="197544"/>
                  <a:pt x="0" y="163459"/>
                </a:cubicBezTo>
                <a:moveTo>
                  <a:pt x="108973" y="163459"/>
                </a:moveTo>
                <a:cubicBezTo>
                  <a:pt x="107603" y="318466"/>
                  <a:pt x="136367" y="514226"/>
                  <a:pt x="108973" y="762808"/>
                </a:cubicBezTo>
              </a:path>
            </a:pathLst>
          </a:custGeom>
          <a:blipFill dpi="0" rotWithShape="1">
            <a:blip r:embed="rId8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>
                <a:solidFill>
                  <a:schemeClr val="tx1"/>
                </a:solidFill>
                <a:effectLst/>
              </a:rPr>
              <a:t>F. D. Roosevelt bio je prvi i jedini američki predsjednik koji je na taj položaj izabran više od dva puta.</a:t>
            </a:r>
          </a:p>
        </p:txBody>
      </p:sp>
    </p:spTree>
    <p:extLst>
      <p:ext uri="{BB962C8B-B14F-4D97-AF65-F5344CB8AC3E}">
        <p14:creationId xmlns:p14="http://schemas.microsoft.com/office/powerpoint/2010/main" xmlns="" val="15617566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: savinuti kut 3">
            <a:extLst>
              <a:ext uri="{FF2B5EF4-FFF2-40B4-BE49-F238E27FC236}">
                <a16:creationId xmlns:a16="http://schemas.microsoft.com/office/drawing/2014/main" xmlns="" id="{38B0318C-C72A-4CDD-AE68-4A48E9974FF3}"/>
              </a:ext>
            </a:extLst>
          </p:cNvPr>
          <p:cNvSpPr/>
          <p:nvPr/>
        </p:nvSpPr>
        <p:spPr>
          <a:xfrm>
            <a:off x="190729" y="3079633"/>
            <a:ext cx="3401029" cy="2179058"/>
          </a:xfrm>
          <a:custGeom>
            <a:avLst/>
            <a:gdLst>
              <a:gd name="connsiteX0" fmla="*/ 0 w 3401029"/>
              <a:gd name="connsiteY0" fmla="*/ 0 h 2179058"/>
              <a:gd name="connsiteX1" fmla="*/ 612185 w 3401029"/>
              <a:gd name="connsiteY1" fmla="*/ 0 h 2179058"/>
              <a:gd name="connsiteX2" fmla="*/ 1360412 w 3401029"/>
              <a:gd name="connsiteY2" fmla="*/ 0 h 2179058"/>
              <a:gd name="connsiteX3" fmla="*/ 2040617 w 3401029"/>
              <a:gd name="connsiteY3" fmla="*/ 0 h 2179058"/>
              <a:gd name="connsiteX4" fmla="*/ 2720823 w 3401029"/>
              <a:gd name="connsiteY4" fmla="*/ 0 h 2179058"/>
              <a:gd name="connsiteX5" fmla="*/ 3401029 w 3401029"/>
              <a:gd name="connsiteY5" fmla="*/ 0 h 2179058"/>
              <a:gd name="connsiteX6" fmla="*/ 3401029 w 3401029"/>
              <a:gd name="connsiteY6" fmla="*/ 587133 h 2179058"/>
              <a:gd name="connsiteX7" fmla="*/ 3401029 w 3401029"/>
              <a:gd name="connsiteY7" fmla="*/ 1228741 h 2179058"/>
              <a:gd name="connsiteX8" fmla="*/ 3401029 w 3401029"/>
              <a:gd name="connsiteY8" fmla="*/ 1815874 h 2179058"/>
              <a:gd name="connsiteX9" fmla="*/ 3037845 w 3401029"/>
              <a:gd name="connsiteY9" fmla="*/ 2179058 h 2179058"/>
              <a:gd name="connsiteX10" fmla="*/ 2430276 w 3401029"/>
              <a:gd name="connsiteY10" fmla="*/ 2179058 h 2179058"/>
              <a:gd name="connsiteX11" fmla="*/ 1853085 w 3401029"/>
              <a:gd name="connsiteY11" fmla="*/ 2179058 h 2179058"/>
              <a:gd name="connsiteX12" fmla="*/ 1306273 w 3401029"/>
              <a:gd name="connsiteY12" fmla="*/ 2179058 h 2179058"/>
              <a:gd name="connsiteX13" fmla="*/ 759461 w 3401029"/>
              <a:gd name="connsiteY13" fmla="*/ 2179058 h 2179058"/>
              <a:gd name="connsiteX14" fmla="*/ 0 w 3401029"/>
              <a:gd name="connsiteY14" fmla="*/ 2179058 h 2179058"/>
              <a:gd name="connsiteX15" fmla="*/ 0 w 3401029"/>
              <a:gd name="connsiteY15" fmla="*/ 1677875 h 2179058"/>
              <a:gd name="connsiteX16" fmla="*/ 0 w 3401029"/>
              <a:gd name="connsiteY16" fmla="*/ 1198482 h 2179058"/>
              <a:gd name="connsiteX17" fmla="*/ 0 w 3401029"/>
              <a:gd name="connsiteY17" fmla="*/ 653717 h 2179058"/>
              <a:gd name="connsiteX18" fmla="*/ 0 w 3401029"/>
              <a:gd name="connsiteY18" fmla="*/ 0 h 2179058"/>
              <a:gd name="connsiteX0" fmla="*/ 3037845 w 3401029"/>
              <a:gd name="connsiteY0" fmla="*/ 2179058 h 2179058"/>
              <a:gd name="connsiteX1" fmla="*/ 3110482 w 3401029"/>
              <a:gd name="connsiteY1" fmla="*/ 1888511 h 2179058"/>
              <a:gd name="connsiteX2" fmla="*/ 3401029 w 3401029"/>
              <a:gd name="connsiteY2" fmla="*/ 1815874 h 2179058"/>
              <a:gd name="connsiteX3" fmla="*/ 3037845 w 3401029"/>
              <a:gd name="connsiteY3" fmla="*/ 2179058 h 2179058"/>
              <a:gd name="connsiteX0" fmla="*/ 3037845 w 3401029"/>
              <a:gd name="connsiteY0" fmla="*/ 2179058 h 2179058"/>
              <a:gd name="connsiteX1" fmla="*/ 3110482 w 3401029"/>
              <a:gd name="connsiteY1" fmla="*/ 1888511 h 2179058"/>
              <a:gd name="connsiteX2" fmla="*/ 3401029 w 3401029"/>
              <a:gd name="connsiteY2" fmla="*/ 1815874 h 2179058"/>
              <a:gd name="connsiteX3" fmla="*/ 3037845 w 3401029"/>
              <a:gd name="connsiteY3" fmla="*/ 2179058 h 2179058"/>
              <a:gd name="connsiteX4" fmla="*/ 2430276 w 3401029"/>
              <a:gd name="connsiteY4" fmla="*/ 2179058 h 2179058"/>
              <a:gd name="connsiteX5" fmla="*/ 1883464 w 3401029"/>
              <a:gd name="connsiteY5" fmla="*/ 2179058 h 2179058"/>
              <a:gd name="connsiteX6" fmla="*/ 1215138 w 3401029"/>
              <a:gd name="connsiteY6" fmla="*/ 2179058 h 2179058"/>
              <a:gd name="connsiteX7" fmla="*/ 698704 w 3401029"/>
              <a:gd name="connsiteY7" fmla="*/ 2179058 h 2179058"/>
              <a:gd name="connsiteX8" fmla="*/ 0 w 3401029"/>
              <a:gd name="connsiteY8" fmla="*/ 2179058 h 2179058"/>
              <a:gd name="connsiteX9" fmla="*/ 0 w 3401029"/>
              <a:gd name="connsiteY9" fmla="*/ 1656084 h 2179058"/>
              <a:gd name="connsiteX10" fmla="*/ 0 w 3401029"/>
              <a:gd name="connsiteY10" fmla="*/ 1067738 h 2179058"/>
              <a:gd name="connsiteX11" fmla="*/ 0 w 3401029"/>
              <a:gd name="connsiteY11" fmla="*/ 501183 h 2179058"/>
              <a:gd name="connsiteX12" fmla="*/ 0 w 3401029"/>
              <a:gd name="connsiteY12" fmla="*/ 0 h 2179058"/>
              <a:gd name="connsiteX13" fmla="*/ 612185 w 3401029"/>
              <a:gd name="connsiteY13" fmla="*/ 0 h 2179058"/>
              <a:gd name="connsiteX14" fmla="*/ 1360412 w 3401029"/>
              <a:gd name="connsiteY14" fmla="*/ 0 h 2179058"/>
              <a:gd name="connsiteX15" fmla="*/ 1972597 w 3401029"/>
              <a:gd name="connsiteY15" fmla="*/ 0 h 2179058"/>
              <a:gd name="connsiteX16" fmla="*/ 2652803 w 3401029"/>
              <a:gd name="connsiteY16" fmla="*/ 0 h 2179058"/>
              <a:gd name="connsiteX17" fmla="*/ 3401029 w 3401029"/>
              <a:gd name="connsiteY17" fmla="*/ 0 h 2179058"/>
              <a:gd name="connsiteX18" fmla="*/ 3401029 w 3401029"/>
              <a:gd name="connsiteY18" fmla="*/ 587133 h 2179058"/>
              <a:gd name="connsiteX19" fmla="*/ 3401029 w 3401029"/>
              <a:gd name="connsiteY19" fmla="*/ 1192424 h 2179058"/>
              <a:gd name="connsiteX20" fmla="*/ 3401029 w 3401029"/>
              <a:gd name="connsiteY20" fmla="*/ 1815874 h 2179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401029" h="2179058" stroke="0" extrusionOk="0">
                <a:moveTo>
                  <a:pt x="0" y="0"/>
                </a:moveTo>
                <a:cubicBezTo>
                  <a:pt x="264829" y="12511"/>
                  <a:pt x="362646" y="6747"/>
                  <a:pt x="612185" y="0"/>
                </a:cubicBezTo>
                <a:cubicBezTo>
                  <a:pt x="861725" y="-6747"/>
                  <a:pt x="1083359" y="-13827"/>
                  <a:pt x="1360412" y="0"/>
                </a:cubicBezTo>
                <a:cubicBezTo>
                  <a:pt x="1637465" y="13827"/>
                  <a:pt x="1870749" y="-1268"/>
                  <a:pt x="2040617" y="0"/>
                </a:cubicBezTo>
                <a:cubicBezTo>
                  <a:pt x="2210485" y="1268"/>
                  <a:pt x="2513212" y="-7210"/>
                  <a:pt x="2720823" y="0"/>
                </a:cubicBezTo>
                <a:cubicBezTo>
                  <a:pt x="2928434" y="7210"/>
                  <a:pt x="3235717" y="21929"/>
                  <a:pt x="3401029" y="0"/>
                </a:cubicBezTo>
                <a:cubicBezTo>
                  <a:pt x="3394418" y="224738"/>
                  <a:pt x="3401294" y="298837"/>
                  <a:pt x="3401029" y="587133"/>
                </a:cubicBezTo>
                <a:cubicBezTo>
                  <a:pt x="3400764" y="875429"/>
                  <a:pt x="3427999" y="1075113"/>
                  <a:pt x="3401029" y="1228741"/>
                </a:cubicBezTo>
                <a:cubicBezTo>
                  <a:pt x="3374059" y="1382369"/>
                  <a:pt x="3409959" y="1677652"/>
                  <a:pt x="3401029" y="1815874"/>
                </a:cubicBezTo>
                <a:cubicBezTo>
                  <a:pt x="3206980" y="1981292"/>
                  <a:pt x="3191603" y="1995252"/>
                  <a:pt x="3037845" y="2179058"/>
                </a:cubicBezTo>
                <a:cubicBezTo>
                  <a:pt x="2759854" y="2161845"/>
                  <a:pt x="2555904" y="2159137"/>
                  <a:pt x="2430276" y="2179058"/>
                </a:cubicBezTo>
                <a:cubicBezTo>
                  <a:pt x="2304648" y="2198979"/>
                  <a:pt x="2034046" y="2162839"/>
                  <a:pt x="1853085" y="2179058"/>
                </a:cubicBezTo>
                <a:cubicBezTo>
                  <a:pt x="1672124" y="2195277"/>
                  <a:pt x="1569761" y="2194959"/>
                  <a:pt x="1306273" y="2179058"/>
                </a:cubicBezTo>
                <a:cubicBezTo>
                  <a:pt x="1042785" y="2163157"/>
                  <a:pt x="1024377" y="2184393"/>
                  <a:pt x="759461" y="2179058"/>
                </a:cubicBezTo>
                <a:cubicBezTo>
                  <a:pt x="494545" y="2173723"/>
                  <a:pt x="277267" y="2145843"/>
                  <a:pt x="0" y="2179058"/>
                </a:cubicBezTo>
                <a:cubicBezTo>
                  <a:pt x="22900" y="1980659"/>
                  <a:pt x="-2092" y="1844077"/>
                  <a:pt x="0" y="1677875"/>
                </a:cubicBezTo>
                <a:cubicBezTo>
                  <a:pt x="2092" y="1511673"/>
                  <a:pt x="14775" y="1361531"/>
                  <a:pt x="0" y="1198482"/>
                </a:cubicBezTo>
                <a:cubicBezTo>
                  <a:pt x="-14775" y="1035433"/>
                  <a:pt x="-21706" y="814751"/>
                  <a:pt x="0" y="653717"/>
                </a:cubicBezTo>
                <a:cubicBezTo>
                  <a:pt x="21706" y="492684"/>
                  <a:pt x="-31563" y="259144"/>
                  <a:pt x="0" y="0"/>
                </a:cubicBezTo>
                <a:close/>
              </a:path>
              <a:path w="3401029" h="2179058" fill="darkenLess" stroke="0" extrusionOk="0">
                <a:moveTo>
                  <a:pt x="3037845" y="2179058"/>
                </a:moveTo>
                <a:cubicBezTo>
                  <a:pt x="3067136" y="2122381"/>
                  <a:pt x="3075111" y="2012121"/>
                  <a:pt x="3110482" y="1888511"/>
                </a:cubicBezTo>
                <a:cubicBezTo>
                  <a:pt x="3210897" y="1854490"/>
                  <a:pt x="3323486" y="1835609"/>
                  <a:pt x="3401029" y="1815874"/>
                </a:cubicBezTo>
                <a:cubicBezTo>
                  <a:pt x="3271951" y="1927469"/>
                  <a:pt x="3127058" y="2070962"/>
                  <a:pt x="3037845" y="2179058"/>
                </a:cubicBezTo>
                <a:close/>
              </a:path>
              <a:path w="3401029" h="2179058" fill="none" extrusionOk="0">
                <a:moveTo>
                  <a:pt x="3037845" y="2179058"/>
                </a:moveTo>
                <a:cubicBezTo>
                  <a:pt x="3052223" y="2099949"/>
                  <a:pt x="3075025" y="2009307"/>
                  <a:pt x="3110482" y="1888511"/>
                </a:cubicBezTo>
                <a:cubicBezTo>
                  <a:pt x="3213635" y="1857892"/>
                  <a:pt x="3331334" y="1828502"/>
                  <a:pt x="3401029" y="1815874"/>
                </a:cubicBezTo>
                <a:cubicBezTo>
                  <a:pt x="3238362" y="1954682"/>
                  <a:pt x="3152144" y="2035785"/>
                  <a:pt x="3037845" y="2179058"/>
                </a:cubicBezTo>
                <a:cubicBezTo>
                  <a:pt x="2894227" y="2182840"/>
                  <a:pt x="2584936" y="2164958"/>
                  <a:pt x="2430276" y="2179058"/>
                </a:cubicBezTo>
                <a:cubicBezTo>
                  <a:pt x="2275616" y="2193158"/>
                  <a:pt x="2152682" y="2181051"/>
                  <a:pt x="1883464" y="2179058"/>
                </a:cubicBezTo>
                <a:cubicBezTo>
                  <a:pt x="1614246" y="2177065"/>
                  <a:pt x="1417607" y="2165012"/>
                  <a:pt x="1215138" y="2179058"/>
                </a:cubicBezTo>
                <a:cubicBezTo>
                  <a:pt x="1012669" y="2193104"/>
                  <a:pt x="811680" y="2157561"/>
                  <a:pt x="698704" y="2179058"/>
                </a:cubicBezTo>
                <a:cubicBezTo>
                  <a:pt x="585728" y="2200555"/>
                  <a:pt x="340485" y="2186283"/>
                  <a:pt x="0" y="2179058"/>
                </a:cubicBezTo>
                <a:cubicBezTo>
                  <a:pt x="16453" y="2059344"/>
                  <a:pt x="-9176" y="1848253"/>
                  <a:pt x="0" y="1656084"/>
                </a:cubicBezTo>
                <a:cubicBezTo>
                  <a:pt x="9176" y="1463915"/>
                  <a:pt x="-15669" y="1279758"/>
                  <a:pt x="0" y="1067738"/>
                </a:cubicBezTo>
                <a:cubicBezTo>
                  <a:pt x="15669" y="855718"/>
                  <a:pt x="22946" y="664922"/>
                  <a:pt x="0" y="501183"/>
                </a:cubicBezTo>
                <a:cubicBezTo>
                  <a:pt x="-22946" y="337445"/>
                  <a:pt x="-4551" y="243311"/>
                  <a:pt x="0" y="0"/>
                </a:cubicBezTo>
                <a:cubicBezTo>
                  <a:pt x="181598" y="9912"/>
                  <a:pt x="410888" y="-19217"/>
                  <a:pt x="612185" y="0"/>
                </a:cubicBezTo>
                <a:cubicBezTo>
                  <a:pt x="813482" y="19217"/>
                  <a:pt x="1146517" y="-16057"/>
                  <a:pt x="1360412" y="0"/>
                </a:cubicBezTo>
                <a:cubicBezTo>
                  <a:pt x="1574307" y="16057"/>
                  <a:pt x="1840513" y="-11568"/>
                  <a:pt x="1972597" y="0"/>
                </a:cubicBezTo>
                <a:cubicBezTo>
                  <a:pt x="2104682" y="11568"/>
                  <a:pt x="2402863" y="-18"/>
                  <a:pt x="2652803" y="0"/>
                </a:cubicBezTo>
                <a:cubicBezTo>
                  <a:pt x="2902743" y="18"/>
                  <a:pt x="3186210" y="34442"/>
                  <a:pt x="3401029" y="0"/>
                </a:cubicBezTo>
                <a:cubicBezTo>
                  <a:pt x="3404702" y="277137"/>
                  <a:pt x="3427564" y="360988"/>
                  <a:pt x="3401029" y="587133"/>
                </a:cubicBezTo>
                <a:cubicBezTo>
                  <a:pt x="3374494" y="813278"/>
                  <a:pt x="3391289" y="962719"/>
                  <a:pt x="3401029" y="1192424"/>
                </a:cubicBezTo>
                <a:cubicBezTo>
                  <a:pt x="3410769" y="1422129"/>
                  <a:pt x="3430514" y="1540485"/>
                  <a:pt x="3401029" y="1815874"/>
                </a:cubicBezTo>
              </a:path>
              <a:path w="3401029" h="2179058" fill="none" stroke="0" extrusionOk="0">
                <a:moveTo>
                  <a:pt x="3037845" y="2179058"/>
                </a:moveTo>
                <a:cubicBezTo>
                  <a:pt x="3070216" y="2065510"/>
                  <a:pt x="3071235" y="2009802"/>
                  <a:pt x="3110482" y="1888511"/>
                </a:cubicBezTo>
                <a:cubicBezTo>
                  <a:pt x="3218851" y="1876656"/>
                  <a:pt x="3316380" y="1851333"/>
                  <a:pt x="3401029" y="1815874"/>
                </a:cubicBezTo>
                <a:cubicBezTo>
                  <a:pt x="3248601" y="1932024"/>
                  <a:pt x="3167022" y="2028451"/>
                  <a:pt x="3037845" y="2179058"/>
                </a:cubicBezTo>
                <a:cubicBezTo>
                  <a:pt x="2854820" y="2207226"/>
                  <a:pt x="2571726" y="2181957"/>
                  <a:pt x="2399898" y="2179058"/>
                </a:cubicBezTo>
                <a:cubicBezTo>
                  <a:pt x="2228070" y="2176159"/>
                  <a:pt x="2035832" y="2172195"/>
                  <a:pt x="1853085" y="2179058"/>
                </a:cubicBezTo>
                <a:cubicBezTo>
                  <a:pt x="1670338" y="2185921"/>
                  <a:pt x="1410862" y="2181661"/>
                  <a:pt x="1215138" y="2179058"/>
                </a:cubicBezTo>
                <a:cubicBezTo>
                  <a:pt x="1019414" y="2176455"/>
                  <a:pt x="745054" y="2176178"/>
                  <a:pt x="607569" y="2179058"/>
                </a:cubicBezTo>
                <a:cubicBezTo>
                  <a:pt x="470084" y="2181938"/>
                  <a:pt x="142354" y="2175012"/>
                  <a:pt x="0" y="2179058"/>
                </a:cubicBezTo>
                <a:cubicBezTo>
                  <a:pt x="-12664" y="1952516"/>
                  <a:pt x="-15341" y="1798149"/>
                  <a:pt x="0" y="1699665"/>
                </a:cubicBezTo>
                <a:cubicBezTo>
                  <a:pt x="15341" y="1601181"/>
                  <a:pt x="21447" y="1289160"/>
                  <a:pt x="0" y="1176691"/>
                </a:cubicBezTo>
                <a:cubicBezTo>
                  <a:pt x="-21447" y="1064222"/>
                  <a:pt x="-22388" y="846527"/>
                  <a:pt x="0" y="697299"/>
                </a:cubicBezTo>
                <a:cubicBezTo>
                  <a:pt x="22388" y="548071"/>
                  <a:pt x="-25615" y="182296"/>
                  <a:pt x="0" y="0"/>
                </a:cubicBezTo>
                <a:cubicBezTo>
                  <a:pt x="147392" y="-10163"/>
                  <a:pt x="342739" y="17598"/>
                  <a:pt x="578175" y="0"/>
                </a:cubicBezTo>
                <a:cubicBezTo>
                  <a:pt x="813611" y="-17598"/>
                  <a:pt x="910424" y="25762"/>
                  <a:pt x="1190360" y="0"/>
                </a:cubicBezTo>
                <a:cubicBezTo>
                  <a:pt x="1470296" y="-25762"/>
                  <a:pt x="1503204" y="20903"/>
                  <a:pt x="1768535" y="0"/>
                </a:cubicBezTo>
                <a:cubicBezTo>
                  <a:pt x="2033866" y="-20903"/>
                  <a:pt x="2316565" y="-27010"/>
                  <a:pt x="2482751" y="0"/>
                </a:cubicBezTo>
                <a:cubicBezTo>
                  <a:pt x="2648937" y="27010"/>
                  <a:pt x="3137504" y="-1327"/>
                  <a:pt x="3401029" y="0"/>
                </a:cubicBezTo>
                <a:cubicBezTo>
                  <a:pt x="3406681" y="271697"/>
                  <a:pt x="3373642" y="385838"/>
                  <a:pt x="3401029" y="605291"/>
                </a:cubicBezTo>
                <a:cubicBezTo>
                  <a:pt x="3428416" y="824744"/>
                  <a:pt x="3382768" y="958037"/>
                  <a:pt x="3401029" y="1192424"/>
                </a:cubicBezTo>
                <a:cubicBezTo>
                  <a:pt x="3419290" y="1426811"/>
                  <a:pt x="3379484" y="1620951"/>
                  <a:pt x="3401029" y="1815874"/>
                </a:cubicBezTo>
              </a:path>
            </a:pathLst>
          </a:custGeom>
          <a:solidFill>
            <a:srgbClr val="6BA42C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023792123">
                  <a:prstGeom prst="foldedCorner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DRŽAVA JE POČELA NADZIRATI GOSPODARSKE PROCESE</a:t>
            </a:r>
          </a:p>
        </p:txBody>
      </p:sp>
      <p:sp>
        <p:nvSpPr>
          <p:cNvPr id="5" name="Pravokutnik: savinuti kut 4">
            <a:extLst>
              <a:ext uri="{FF2B5EF4-FFF2-40B4-BE49-F238E27FC236}">
                <a16:creationId xmlns:a16="http://schemas.microsoft.com/office/drawing/2014/main" xmlns="" id="{C6301290-6D59-4552-B4D0-ABBFCBFF0364}"/>
              </a:ext>
            </a:extLst>
          </p:cNvPr>
          <p:cNvSpPr/>
          <p:nvPr/>
        </p:nvSpPr>
        <p:spPr>
          <a:xfrm>
            <a:off x="3958308" y="1689912"/>
            <a:ext cx="3401029" cy="2179058"/>
          </a:xfrm>
          <a:custGeom>
            <a:avLst/>
            <a:gdLst>
              <a:gd name="connsiteX0" fmla="*/ 0 w 3401029"/>
              <a:gd name="connsiteY0" fmla="*/ 0 h 2179058"/>
              <a:gd name="connsiteX1" fmla="*/ 612185 w 3401029"/>
              <a:gd name="connsiteY1" fmla="*/ 0 h 2179058"/>
              <a:gd name="connsiteX2" fmla="*/ 1360412 w 3401029"/>
              <a:gd name="connsiteY2" fmla="*/ 0 h 2179058"/>
              <a:gd name="connsiteX3" fmla="*/ 2040617 w 3401029"/>
              <a:gd name="connsiteY3" fmla="*/ 0 h 2179058"/>
              <a:gd name="connsiteX4" fmla="*/ 2720823 w 3401029"/>
              <a:gd name="connsiteY4" fmla="*/ 0 h 2179058"/>
              <a:gd name="connsiteX5" fmla="*/ 3401029 w 3401029"/>
              <a:gd name="connsiteY5" fmla="*/ 0 h 2179058"/>
              <a:gd name="connsiteX6" fmla="*/ 3401029 w 3401029"/>
              <a:gd name="connsiteY6" fmla="*/ 587133 h 2179058"/>
              <a:gd name="connsiteX7" fmla="*/ 3401029 w 3401029"/>
              <a:gd name="connsiteY7" fmla="*/ 1228741 h 2179058"/>
              <a:gd name="connsiteX8" fmla="*/ 3401029 w 3401029"/>
              <a:gd name="connsiteY8" fmla="*/ 1815874 h 2179058"/>
              <a:gd name="connsiteX9" fmla="*/ 3037845 w 3401029"/>
              <a:gd name="connsiteY9" fmla="*/ 2179058 h 2179058"/>
              <a:gd name="connsiteX10" fmla="*/ 2430276 w 3401029"/>
              <a:gd name="connsiteY10" fmla="*/ 2179058 h 2179058"/>
              <a:gd name="connsiteX11" fmla="*/ 1853085 w 3401029"/>
              <a:gd name="connsiteY11" fmla="*/ 2179058 h 2179058"/>
              <a:gd name="connsiteX12" fmla="*/ 1306273 w 3401029"/>
              <a:gd name="connsiteY12" fmla="*/ 2179058 h 2179058"/>
              <a:gd name="connsiteX13" fmla="*/ 759461 w 3401029"/>
              <a:gd name="connsiteY13" fmla="*/ 2179058 h 2179058"/>
              <a:gd name="connsiteX14" fmla="*/ 0 w 3401029"/>
              <a:gd name="connsiteY14" fmla="*/ 2179058 h 2179058"/>
              <a:gd name="connsiteX15" fmla="*/ 0 w 3401029"/>
              <a:gd name="connsiteY15" fmla="*/ 1677875 h 2179058"/>
              <a:gd name="connsiteX16" fmla="*/ 0 w 3401029"/>
              <a:gd name="connsiteY16" fmla="*/ 1198482 h 2179058"/>
              <a:gd name="connsiteX17" fmla="*/ 0 w 3401029"/>
              <a:gd name="connsiteY17" fmla="*/ 653717 h 2179058"/>
              <a:gd name="connsiteX18" fmla="*/ 0 w 3401029"/>
              <a:gd name="connsiteY18" fmla="*/ 0 h 2179058"/>
              <a:gd name="connsiteX0" fmla="*/ 3037845 w 3401029"/>
              <a:gd name="connsiteY0" fmla="*/ 2179058 h 2179058"/>
              <a:gd name="connsiteX1" fmla="*/ 3110482 w 3401029"/>
              <a:gd name="connsiteY1" fmla="*/ 1888511 h 2179058"/>
              <a:gd name="connsiteX2" fmla="*/ 3401029 w 3401029"/>
              <a:gd name="connsiteY2" fmla="*/ 1815874 h 2179058"/>
              <a:gd name="connsiteX3" fmla="*/ 3037845 w 3401029"/>
              <a:gd name="connsiteY3" fmla="*/ 2179058 h 2179058"/>
              <a:gd name="connsiteX0" fmla="*/ 3037845 w 3401029"/>
              <a:gd name="connsiteY0" fmla="*/ 2179058 h 2179058"/>
              <a:gd name="connsiteX1" fmla="*/ 3110482 w 3401029"/>
              <a:gd name="connsiteY1" fmla="*/ 1888511 h 2179058"/>
              <a:gd name="connsiteX2" fmla="*/ 3401029 w 3401029"/>
              <a:gd name="connsiteY2" fmla="*/ 1815874 h 2179058"/>
              <a:gd name="connsiteX3" fmla="*/ 3037845 w 3401029"/>
              <a:gd name="connsiteY3" fmla="*/ 2179058 h 2179058"/>
              <a:gd name="connsiteX4" fmla="*/ 2430276 w 3401029"/>
              <a:gd name="connsiteY4" fmla="*/ 2179058 h 2179058"/>
              <a:gd name="connsiteX5" fmla="*/ 1883464 w 3401029"/>
              <a:gd name="connsiteY5" fmla="*/ 2179058 h 2179058"/>
              <a:gd name="connsiteX6" fmla="*/ 1215138 w 3401029"/>
              <a:gd name="connsiteY6" fmla="*/ 2179058 h 2179058"/>
              <a:gd name="connsiteX7" fmla="*/ 698704 w 3401029"/>
              <a:gd name="connsiteY7" fmla="*/ 2179058 h 2179058"/>
              <a:gd name="connsiteX8" fmla="*/ 0 w 3401029"/>
              <a:gd name="connsiteY8" fmla="*/ 2179058 h 2179058"/>
              <a:gd name="connsiteX9" fmla="*/ 0 w 3401029"/>
              <a:gd name="connsiteY9" fmla="*/ 1656084 h 2179058"/>
              <a:gd name="connsiteX10" fmla="*/ 0 w 3401029"/>
              <a:gd name="connsiteY10" fmla="*/ 1067738 h 2179058"/>
              <a:gd name="connsiteX11" fmla="*/ 0 w 3401029"/>
              <a:gd name="connsiteY11" fmla="*/ 501183 h 2179058"/>
              <a:gd name="connsiteX12" fmla="*/ 0 w 3401029"/>
              <a:gd name="connsiteY12" fmla="*/ 0 h 2179058"/>
              <a:gd name="connsiteX13" fmla="*/ 612185 w 3401029"/>
              <a:gd name="connsiteY13" fmla="*/ 0 h 2179058"/>
              <a:gd name="connsiteX14" fmla="*/ 1360412 w 3401029"/>
              <a:gd name="connsiteY14" fmla="*/ 0 h 2179058"/>
              <a:gd name="connsiteX15" fmla="*/ 1972597 w 3401029"/>
              <a:gd name="connsiteY15" fmla="*/ 0 h 2179058"/>
              <a:gd name="connsiteX16" fmla="*/ 2652803 w 3401029"/>
              <a:gd name="connsiteY16" fmla="*/ 0 h 2179058"/>
              <a:gd name="connsiteX17" fmla="*/ 3401029 w 3401029"/>
              <a:gd name="connsiteY17" fmla="*/ 0 h 2179058"/>
              <a:gd name="connsiteX18" fmla="*/ 3401029 w 3401029"/>
              <a:gd name="connsiteY18" fmla="*/ 587133 h 2179058"/>
              <a:gd name="connsiteX19" fmla="*/ 3401029 w 3401029"/>
              <a:gd name="connsiteY19" fmla="*/ 1192424 h 2179058"/>
              <a:gd name="connsiteX20" fmla="*/ 3401029 w 3401029"/>
              <a:gd name="connsiteY20" fmla="*/ 1815874 h 2179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401029" h="2179058" stroke="0" extrusionOk="0">
                <a:moveTo>
                  <a:pt x="0" y="0"/>
                </a:moveTo>
                <a:cubicBezTo>
                  <a:pt x="264829" y="12511"/>
                  <a:pt x="362646" y="6747"/>
                  <a:pt x="612185" y="0"/>
                </a:cubicBezTo>
                <a:cubicBezTo>
                  <a:pt x="861725" y="-6747"/>
                  <a:pt x="1083359" y="-13827"/>
                  <a:pt x="1360412" y="0"/>
                </a:cubicBezTo>
                <a:cubicBezTo>
                  <a:pt x="1637465" y="13827"/>
                  <a:pt x="1870749" y="-1268"/>
                  <a:pt x="2040617" y="0"/>
                </a:cubicBezTo>
                <a:cubicBezTo>
                  <a:pt x="2210485" y="1268"/>
                  <a:pt x="2513212" y="-7210"/>
                  <a:pt x="2720823" y="0"/>
                </a:cubicBezTo>
                <a:cubicBezTo>
                  <a:pt x="2928434" y="7210"/>
                  <a:pt x="3235717" y="21929"/>
                  <a:pt x="3401029" y="0"/>
                </a:cubicBezTo>
                <a:cubicBezTo>
                  <a:pt x="3394418" y="224738"/>
                  <a:pt x="3401294" y="298837"/>
                  <a:pt x="3401029" y="587133"/>
                </a:cubicBezTo>
                <a:cubicBezTo>
                  <a:pt x="3400764" y="875429"/>
                  <a:pt x="3427999" y="1075113"/>
                  <a:pt x="3401029" y="1228741"/>
                </a:cubicBezTo>
                <a:cubicBezTo>
                  <a:pt x="3374059" y="1382369"/>
                  <a:pt x="3409959" y="1677652"/>
                  <a:pt x="3401029" y="1815874"/>
                </a:cubicBezTo>
                <a:cubicBezTo>
                  <a:pt x="3206980" y="1981292"/>
                  <a:pt x="3191603" y="1995252"/>
                  <a:pt x="3037845" y="2179058"/>
                </a:cubicBezTo>
                <a:cubicBezTo>
                  <a:pt x="2759854" y="2161845"/>
                  <a:pt x="2555904" y="2159137"/>
                  <a:pt x="2430276" y="2179058"/>
                </a:cubicBezTo>
                <a:cubicBezTo>
                  <a:pt x="2304648" y="2198979"/>
                  <a:pt x="2034046" y="2162839"/>
                  <a:pt x="1853085" y="2179058"/>
                </a:cubicBezTo>
                <a:cubicBezTo>
                  <a:pt x="1672124" y="2195277"/>
                  <a:pt x="1569761" y="2194959"/>
                  <a:pt x="1306273" y="2179058"/>
                </a:cubicBezTo>
                <a:cubicBezTo>
                  <a:pt x="1042785" y="2163157"/>
                  <a:pt x="1024377" y="2184393"/>
                  <a:pt x="759461" y="2179058"/>
                </a:cubicBezTo>
                <a:cubicBezTo>
                  <a:pt x="494545" y="2173723"/>
                  <a:pt x="277267" y="2145843"/>
                  <a:pt x="0" y="2179058"/>
                </a:cubicBezTo>
                <a:cubicBezTo>
                  <a:pt x="22900" y="1980659"/>
                  <a:pt x="-2092" y="1844077"/>
                  <a:pt x="0" y="1677875"/>
                </a:cubicBezTo>
                <a:cubicBezTo>
                  <a:pt x="2092" y="1511673"/>
                  <a:pt x="14775" y="1361531"/>
                  <a:pt x="0" y="1198482"/>
                </a:cubicBezTo>
                <a:cubicBezTo>
                  <a:pt x="-14775" y="1035433"/>
                  <a:pt x="-21706" y="814751"/>
                  <a:pt x="0" y="653717"/>
                </a:cubicBezTo>
                <a:cubicBezTo>
                  <a:pt x="21706" y="492684"/>
                  <a:pt x="-31563" y="259144"/>
                  <a:pt x="0" y="0"/>
                </a:cubicBezTo>
                <a:close/>
              </a:path>
              <a:path w="3401029" h="2179058" fill="darkenLess" stroke="0" extrusionOk="0">
                <a:moveTo>
                  <a:pt x="3037845" y="2179058"/>
                </a:moveTo>
                <a:cubicBezTo>
                  <a:pt x="3067136" y="2122381"/>
                  <a:pt x="3075111" y="2012121"/>
                  <a:pt x="3110482" y="1888511"/>
                </a:cubicBezTo>
                <a:cubicBezTo>
                  <a:pt x="3210897" y="1854490"/>
                  <a:pt x="3323486" y="1835609"/>
                  <a:pt x="3401029" y="1815874"/>
                </a:cubicBezTo>
                <a:cubicBezTo>
                  <a:pt x="3271951" y="1927469"/>
                  <a:pt x="3127058" y="2070962"/>
                  <a:pt x="3037845" y="2179058"/>
                </a:cubicBezTo>
                <a:close/>
              </a:path>
              <a:path w="3401029" h="2179058" fill="none" extrusionOk="0">
                <a:moveTo>
                  <a:pt x="3037845" y="2179058"/>
                </a:moveTo>
                <a:cubicBezTo>
                  <a:pt x="3052223" y="2099949"/>
                  <a:pt x="3075025" y="2009307"/>
                  <a:pt x="3110482" y="1888511"/>
                </a:cubicBezTo>
                <a:cubicBezTo>
                  <a:pt x="3213635" y="1857892"/>
                  <a:pt x="3331334" y="1828502"/>
                  <a:pt x="3401029" y="1815874"/>
                </a:cubicBezTo>
                <a:cubicBezTo>
                  <a:pt x="3238362" y="1954682"/>
                  <a:pt x="3152144" y="2035785"/>
                  <a:pt x="3037845" y="2179058"/>
                </a:cubicBezTo>
                <a:cubicBezTo>
                  <a:pt x="2894227" y="2182840"/>
                  <a:pt x="2584936" y="2164958"/>
                  <a:pt x="2430276" y="2179058"/>
                </a:cubicBezTo>
                <a:cubicBezTo>
                  <a:pt x="2275616" y="2193158"/>
                  <a:pt x="2152682" y="2181051"/>
                  <a:pt x="1883464" y="2179058"/>
                </a:cubicBezTo>
                <a:cubicBezTo>
                  <a:pt x="1614246" y="2177065"/>
                  <a:pt x="1417607" y="2165012"/>
                  <a:pt x="1215138" y="2179058"/>
                </a:cubicBezTo>
                <a:cubicBezTo>
                  <a:pt x="1012669" y="2193104"/>
                  <a:pt x="811680" y="2157561"/>
                  <a:pt x="698704" y="2179058"/>
                </a:cubicBezTo>
                <a:cubicBezTo>
                  <a:pt x="585728" y="2200555"/>
                  <a:pt x="340485" y="2186283"/>
                  <a:pt x="0" y="2179058"/>
                </a:cubicBezTo>
                <a:cubicBezTo>
                  <a:pt x="16453" y="2059344"/>
                  <a:pt x="-9176" y="1848253"/>
                  <a:pt x="0" y="1656084"/>
                </a:cubicBezTo>
                <a:cubicBezTo>
                  <a:pt x="9176" y="1463915"/>
                  <a:pt x="-15669" y="1279758"/>
                  <a:pt x="0" y="1067738"/>
                </a:cubicBezTo>
                <a:cubicBezTo>
                  <a:pt x="15669" y="855718"/>
                  <a:pt x="22946" y="664922"/>
                  <a:pt x="0" y="501183"/>
                </a:cubicBezTo>
                <a:cubicBezTo>
                  <a:pt x="-22946" y="337445"/>
                  <a:pt x="-4551" y="243311"/>
                  <a:pt x="0" y="0"/>
                </a:cubicBezTo>
                <a:cubicBezTo>
                  <a:pt x="181598" y="9912"/>
                  <a:pt x="410888" y="-19217"/>
                  <a:pt x="612185" y="0"/>
                </a:cubicBezTo>
                <a:cubicBezTo>
                  <a:pt x="813482" y="19217"/>
                  <a:pt x="1146517" y="-16057"/>
                  <a:pt x="1360412" y="0"/>
                </a:cubicBezTo>
                <a:cubicBezTo>
                  <a:pt x="1574307" y="16057"/>
                  <a:pt x="1840513" y="-11568"/>
                  <a:pt x="1972597" y="0"/>
                </a:cubicBezTo>
                <a:cubicBezTo>
                  <a:pt x="2104682" y="11568"/>
                  <a:pt x="2402863" y="-18"/>
                  <a:pt x="2652803" y="0"/>
                </a:cubicBezTo>
                <a:cubicBezTo>
                  <a:pt x="2902743" y="18"/>
                  <a:pt x="3186210" y="34442"/>
                  <a:pt x="3401029" y="0"/>
                </a:cubicBezTo>
                <a:cubicBezTo>
                  <a:pt x="3404702" y="277137"/>
                  <a:pt x="3427564" y="360988"/>
                  <a:pt x="3401029" y="587133"/>
                </a:cubicBezTo>
                <a:cubicBezTo>
                  <a:pt x="3374494" y="813278"/>
                  <a:pt x="3391289" y="962719"/>
                  <a:pt x="3401029" y="1192424"/>
                </a:cubicBezTo>
                <a:cubicBezTo>
                  <a:pt x="3410769" y="1422129"/>
                  <a:pt x="3430514" y="1540485"/>
                  <a:pt x="3401029" y="1815874"/>
                </a:cubicBezTo>
              </a:path>
              <a:path w="3401029" h="2179058" fill="none" stroke="0" extrusionOk="0">
                <a:moveTo>
                  <a:pt x="3037845" y="2179058"/>
                </a:moveTo>
                <a:cubicBezTo>
                  <a:pt x="3070216" y="2065510"/>
                  <a:pt x="3071235" y="2009802"/>
                  <a:pt x="3110482" y="1888511"/>
                </a:cubicBezTo>
                <a:cubicBezTo>
                  <a:pt x="3218851" y="1876656"/>
                  <a:pt x="3316380" y="1851333"/>
                  <a:pt x="3401029" y="1815874"/>
                </a:cubicBezTo>
                <a:cubicBezTo>
                  <a:pt x="3248601" y="1932024"/>
                  <a:pt x="3167022" y="2028451"/>
                  <a:pt x="3037845" y="2179058"/>
                </a:cubicBezTo>
                <a:cubicBezTo>
                  <a:pt x="2854820" y="2207226"/>
                  <a:pt x="2571726" y="2181957"/>
                  <a:pt x="2399898" y="2179058"/>
                </a:cubicBezTo>
                <a:cubicBezTo>
                  <a:pt x="2228070" y="2176159"/>
                  <a:pt x="2035832" y="2172195"/>
                  <a:pt x="1853085" y="2179058"/>
                </a:cubicBezTo>
                <a:cubicBezTo>
                  <a:pt x="1670338" y="2185921"/>
                  <a:pt x="1410862" y="2181661"/>
                  <a:pt x="1215138" y="2179058"/>
                </a:cubicBezTo>
                <a:cubicBezTo>
                  <a:pt x="1019414" y="2176455"/>
                  <a:pt x="745054" y="2176178"/>
                  <a:pt x="607569" y="2179058"/>
                </a:cubicBezTo>
                <a:cubicBezTo>
                  <a:pt x="470084" y="2181938"/>
                  <a:pt x="142354" y="2175012"/>
                  <a:pt x="0" y="2179058"/>
                </a:cubicBezTo>
                <a:cubicBezTo>
                  <a:pt x="-12664" y="1952516"/>
                  <a:pt x="-15341" y="1798149"/>
                  <a:pt x="0" y="1699665"/>
                </a:cubicBezTo>
                <a:cubicBezTo>
                  <a:pt x="15341" y="1601181"/>
                  <a:pt x="21447" y="1289160"/>
                  <a:pt x="0" y="1176691"/>
                </a:cubicBezTo>
                <a:cubicBezTo>
                  <a:pt x="-21447" y="1064222"/>
                  <a:pt x="-22388" y="846527"/>
                  <a:pt x="0" y="697299"/>
                </a:cubicBezTo>
                <a:cubicBezTo>
                  <a:pt x="22388" y="548071"/>
                  <a:pt x="-25615" y="182296"/>
                  <a:pt x="0" y="0"/>
                </a:cubicBezTo>
                <a:cubicBezTo>
                  <a:pt x="147392" y="-10163"/>
                  <a:pt x="342739" y="17598"/>
                  <a:pt x="578175" y="0"/>
                </a:cubicBezTo>
                <a:cubicBezTo>
                  <a:pt x="813611" y="-17598"/>
                  <a:pt x="910424" y="25762"/>
                  <a:pt x="1190360" y="0"/>
                </a:cubicBezTo>
                <a:cubicBezTo>
                  <a:pt x="1470296" y="-25762"/>
                  <a:pt x="1503204" y="20903"/>
                  <a:pt x="1768535" y="0"/>
                </a:cubicBezTo>
                <a:cubicBezTo>
                  <a:pt x="2033866" y="-20903"/>
                  <a:pt x="2316565" y="-27010"/>
                  <a:pt x="2482751" y="0"/>
                </a:cubicBezTo>
                <a:cubicBezTo>
                  <a:pt x="2648937" y="27010"/>
                  <a:pt x="3137504" y="-1327"/>
                  <a:pt x="3401029" y="0"/>
                </a:cubicBezTo>
                <a:cubicBezTo>
                  <a:pt x="3406681" y="271697"/>
                  <a:pt x="3373642" y="385838"/>
                  <a:pt x="3401029" y="605291"/>
                </a:cubicBezTo>
                <a:cubicBezTo>
                  <a:pt x="3428416" y="824744"/>
                  <a:pt x="3382768" y="958037"/>
                  <a:pt x="3401029" y="1192424"/>
                </a:cubicBezTo>
                <a:cubicBezTo>
                  <a:pt x="3419290" y="1426811"/>
                  <a:pt x="3379484" y="1620951"/>
                  <a:pt x="3401029" y="1815874"/>
                </a:cubicBezTo>
              </a:path>
            </a:pathLst>
          </a:custGeom>
          <a:solidFill>
            <a:srgbClr val="92D050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023792123">
                  <a:prstGeom prst="foldedCorner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dirty="0">
                <a:solidFill>
                  <a:schemeClr val="tx1"/>
                </a:solidFill>
              </a:rPr>
              <a:t>nadzor nad radom banaka</a:t>
            </a:r>
          </a:p>
        </p:txBody>
      </p:sp>
      <p:sp>
        <p:nvSpPr>
          <p:cNvPr id="6" name="Pravokutnik: savinuti kut 5">
            <a:extLst>
              <a:ext uri="{FF2B5EF4-FFF2-40B4-BE49-F238E27FC236}">
                <a16:creationId xmlns:a16="http://schemas.microsoft.com/office/drawing/2014/main" xmlns="" id="{C9B63F6E-3FD3-433C-A43E-171791651180}"/>
              </a:ext>
            </a:extLst>
          </p:cNvPr>
          <p:cNvSpPr/>
          <p:nvPr/>
        </p:nvSpPr>
        <p:spPr>
          <a:xfrm>
            <a:off x="7725887" y="1249942"/>
            <a:ext cx="3401029" cy="2179058"/>
          </a:xfrm>
          <a:custGeom>
            <a:avLst/>
            <a:gdLst>
              <a:gd name="connsiteX0" fmla="*/ 0 w 3401029"/>
              <a:gd name="connsiteY0" fmla="*/ 0 h 2179058"/>
              <a:gd name="connsiteX1" fmla="*/ 612185 w 3401029"/>
              <a:gd name="connsiteY1" fmla="*/ 0 h 2179058"/>
              <a:gd name="connsiteX2" fmla="*/ 1360412 w 3401029"/>
              <a:gd name="connsiteY2" fmla="*/ 0 h 2179058"/>
              <a:gd name="connsiteX3" fmla="*/ 2040617 w 3401029"/>
              <a:gd name="connsiteY3" fmla="*/ 0 h 2179058"/>
              <a:gd name="connsiteX4" fmla="*/ 2720823 w 3401029"/>
              <a:gd name="connsiteY4" fmla="*/ 0 h 2179058"/>
              <a:gd name="connsiteX5" fmla="*/ 3401029 w 3401029"/>
              <a:gd name="connsiteY5" fmla="*/ 0 h 2179058"/>
              <a:gd name="connsiteX6" fmla="*/ 3401029 w 3401029"/>
              <a:gd name="connsiteY6" fmla="*/ 587133 h 2179058"/>
              <a:gd name="connsiteX7" fmla="*/ 3401029 w 3401029"/>
              <a:gd name="connsiteY7" fmla="*/ 1228741 h 2179058"/>
              <a:gd name="connsiteX8" fmla="*/ 3401029 w 3401029"/>
              <a:gd name="connsiteY8" fmla="*/ 1815874 h 2179058"/>
              <a:gd name="connsiteX9" fmla="*/ 3037845 w 3401029"/>
              <a:gd name="connsiteY9" fmla="*/ 2179058 h 2179058"/>
              <a:gd name="connsiteX10" fmla="*/ 2430276 w 3401029"/>
              <a:gd name="connsiteY10" fmla="*/ 2179058 h 2179058"/>
              <a:gd name="connsiteX11" fmla="*/ 1853085 w 3401029"/>
              <a:gd name="connsiteY11" fmla="*/ 2179058 h 2179058"/>
              <a:gd name="connsiteX12" fmla="*/ 1306273 w 3401029"/>
              <a:gd name="connsiteY12" fmla="*/ 2179058 h 2179058"/>
              <a:gd name="connsiteX13" fmla="*/ 759461 w 3401029"/>
              <a:gd name="connsiteY13" fmla="*/ 2179058 h 2179058"/>
              <a:gd name="connsiteX14" fmla="*/ 0 w 3401029"/>
              <a:gd name="connsiteY14" fmla="*/ 2179058 h 2179058"/>
              <a:gd name="connsiteX15" fmla="*/ 0 w 3401029"/>
              <a:gd name="connsiteY15" fmla="*/ 1677875 h 2179058"/>
              <a:gd name="connsiteX16" fmla="*/ 0 w 3401029"/>
              <a:gd name="connsiteY16" fmla="*/ 1198482 h 2179058"/>
              <a:gd name="connsiteX17" fmla="*/ 0 w 3401029"/>
              <a:gd name="connsiteY17" fmla="*/ 653717 h 2179058"/>
              <a:gd name="connsiteX18" fmla="*/ 0 w 3401029"/>
              <a:gd name="connsiteY18" fmla="*/ 0 h 2179058"/>
              <a:gd name="connsiteX0" fmla="*/ 3037845 w 3401029"/>
              <a:gd name="connsiteY0" fmla="*/ 2179058 h 2179058"/>
              <a:gd name="connsiteX1" fmla="*/ 3110482 w 3401029"/>
              <a:gd name="connsiteY1" fmla="*/ 1888511 h 2179058"/>
              <a:gd name="connsiteX2" fmla="*/ 3401029 w 3401029"/>
              <a:gd name="connsiteY2" fmla="*/ 1815874 h 2179058"/>
              <a:gd name="connsiteX3" fmla="*/ 3037845 w 3401029"/>
              <a:gd name="connsiteY3" fmla="*/ 2179058 h 2179058"/>
              <a:gd name="connsiteX0" fmla="*/ 3037845 w 3401029"/>
              <a:gd name="connsiteY0" fmla="*/ 2179058 h 2179058"/>
              <a:gd name="connsiteX1" fmla="*/ 3110482 w 3401029"/>
              <a:gd name="connsiteY1" fmla="*/ 1888511 h 2179058"/>
              <a:gd name="connsiteX2" fmla="*/ 3401029 w 3401029"/>
              <a:gd name="connsiteY2" fmla="*/ 1815874 h 2179058"/>
              <a:gd name="connsiteX3" fmla="*/ 3037845 w 3401029"/>
              <a:gd name="connsiteY3" fmla="*/ 2179058 h 2179058"/>
              <a:gd name="connsiteX4" fmla="*/ 2430276 w 3401029"/>
              <a:gd name="connsiteY4" fmla="*/ 2179058 h 2179058"/>
              <a:gd name="connsiteX5" fmla="*/ 1883464 w 3401029"/>
              <a:gd name="connsiteY5" fmla="*/ 2179058 h 2179058"/>
              <a:gd name="connsiteX6" fmla="*/ 1215138 w 3401029"/>
              <a:gd name="connsiteY6" fmla="*/ 2179058 h 2179058"/>
              <a:gd name="connsiteX7" fmla="*/ 698704 w 3401029"/>
              <a:gd name="connsiteY7" fmla="*/ 2179058 h 2179058"/>
              <a:gd name="connsiteX8" fmla="*/ 0 w 3401029"/>
              <a:gd name="connsiteY8" fmla="*/ 2179058 h 2179058"/>
              <a:gd name="connsiteX9" fmla="*/ 0 w 3401029"/>
              <a:gd name="connsiteY9" fmla="*/ 1656084 h 2179058"/>
              <a:gd name="connsiteX10" fmla="*/ 0 w 3401029"/>
              <a:gd name="connsiteY10" fmla="*/ 1067738 h 2179058"/>
              <a:gd name="connsiteX11" fmla="*/ 0 w 3401029"/>
              <a:gd name="connsiteY11" fmla="*/ 501183 h 2179058"/>
              <a:gd name="connsiteX12" fmla="*/ 0 w 3401029"/>
              <a:gd name="connsiteY12" fmla="*/ 0 h 2179058"/>
              <a:gd name="connsiteX13" fmla="*/ 612185 w 3401029"/>
              <a:gd name="connsiteY13" fmla="*/ 0 h 2179058"/>
              <a:gd name="connsiteX14" fmla="*/ 1360412 w 3401029"/>
              <a:gd name="connsiteY14" fmla="*/ 0 h 2179058"/>
              <a:gd name="connsiteX15" fmla="*/ 1972597 w 3401029"/>
              <a:gd name="connsiteY15" fmla="*/ 0 h 2179058"/>
              <a:gd name="connsiteX16" fmla="*/ 2652803 w 3401029"/>
              <a:gd name="connsiteY16" fmla="*/ 0 h 2179058"/>
              <a:gd name="connsiteX17" fmla="*/ 3401029 w 3401029"/>
              <a:gd name="connsiteY17" fmla="*/ 0 h 2179058"/>
              <a:gd name="connsiteX18" fmla="*/ 3401029 w 3401029"/>
              <a:gd name="connsiteY18" fmla="*/ 587133 h 2179058"/>
              <a:gd name="connsiteX19" fmla="*/ 3401029 w 3401029"/>
              <a:gd name="connsiteY19" fmla="*/ 1192424 h 2179058"/>
              <a:gd name="connsiteX20" fmla="*/ 3401029 w 3401029"/>
              <a:gd name="connsiteY20" fmla="*/ 1815874 h 2179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401029" h="2179058" stroke="0" extrusionOk="0">
                <a:moveTo>
                  <a:pt x="0" y="0"/>
                </a:moveTo>
                <a:cubicBezTo>
                  <a:pt x="264829" y="12511"/>
                  <a:pt x="362646" y="6747"/>
                  <a:pt x="612185" y="0"/>
                </a:cubicBezTo>
                <a:cubicBezTo>
                  <a:pt x="861725" y="-6747"/>
                  <a:pt x="1083359" y="-13827"/>
                  <a:pt x="1360412" y="0"/>
                </a:cubicBezTo>
                <a:cubicBezTo>
                  <a:pt x="1637465" y="13827"/>
                  <a:pt x="1870749" y="-1268"/>
                  <a:pt x="2040617" y="0"/>
                </a:cubicBezTo>
                <a:cubicBezTo>
                  <a:pt x="2210485" y="1268"/>
                  <a:pt x="2513212" y="-7210"/>
                  <a:pt x="2720823" y="0"/>
                </a:cubicBezTo>
                <a:cubicBezTo>
                  <a:pt x="2928434" y="7210"/>
                  <a:pt x="3235717" y="21929"/>
                  <a:pt x="3401029" y="0"/>
                </a:cubicBezTo>
                <a:cubicBezTo>
                  <a:pt x="3394418" y="224738"/>
                  <a:pt x="3401294" y="298837"/>
                  <a:pt x="3401029" y="587133"/>
                </a:cubicBezTo>
                <a:cubicBezTo>
                  <a:pt x="3400764" y="875429"/>
                  <a:pt x="3427999" y="1075113"/>
                  <a:pt x="3401029" y="1228741"/>
                </a:cubicBezTo>
                <a:cubicBezTo>
                  <a:pt x="3374059" y="1382369"/>
                  <a:pt x="3409959" y="1677652"/>
                  <a:pt x="3401029" y="1815874"/>
                </a:cubicBezTo>
                <a:cubicBezTo>
                  <a:pt x="3206980" y="1981292"/>
                  <a:pt x="3191603" y="1995252"/>
                  <a:pt x="3037845" y="2179058"/>
                </a:cubicBezTo>
                <a:cubicBezTo>
                  <a:pt x="2759854" y="2161845"/>
                  <a:pt x="2555904" y="2159137"/>
                  <a:pt x="2430276" y="2179058"/>
                </a:cubicBezTo>
                <a:cubicBezTo>
                  <a:pt x="2304648" y="2198979"/>
                  <a:pt x="2034046" y="2162839"/>
                  <a:pt x="1853085" y="2179058"/>
                </a:cubicBezTo>
                <a:cubicBezTo>
                  <a:pt x="1672124" y="2195277"/>
                  <a:pt x="1569761" y="2194959"/>
                  <a:pt x="1306273" y="2179058"/>
                </a:cubicBezTo>
                <a:cubicBezTo>
                  <a:pt x="1042785" y="2163157"/>
                  <a:pt x="1024377" y="2184393"/>
                  <a:pt x="759461" y="2179058"/>
                </a:cubicBezTo>
                <a:cubicBezTo>
                  <a:pt x="494545" y="2173723"/>
                  <a:pt x="277267" y="2145843"/>
                  <a:pt x="0" y="2179058"/>
                </a:cubicBezTo>
                <a:cubicBezTo>
                  <a:pt x="22900" y="1980659"/>
                  <a:pt x="-2092" y="1844077"/>
                  <a:pt x="0" y="1677875"/>
                </a:cubicBezTo>
                <a:cubicBezTo>
                  <a:pt x="2092" y="1511673"/>
                  <a:pt x="14775" y="1361531"/>
                  <a:pt x="0" y="1198482"/>
                </a:cubicBezTo>
                <a:cubicBezTo>
                  <a:pt x="-14775" y="1035433"/>
                  <a:pt x="-21706" y="814751"/>
                  <a:pt x="0" y="653717"/>
                </a:cubicBezTo>
                <a:cubicBezTo>
                  <a:pt x="21706" y="492684"/>
                  <a:pt x="-31563" y="259144"/>
                  <a:pt x="0" y="0"/>
                </a:cubicBezTo>
                <a:close/>
              </a:path>
              <a:path w="3401029" h="2179058" fill="darkenLess" stroke="0" extrusionOk="0">
                <a:moveTo>
                  <a:pt x="3037845" y="2179058"/>
                </a:moveTo>
                <a:cubicBezTo>
                  <a:pt x="3067136" y="2122381"/>
                  <a:pt x="3075111" y="2012121"/>
                  <a:pt x="3110482" y="1888511"/>
                </a:cubicBezTo>
                <a:cubicBezTo>
                  <a:pt x="3210897" y="1854490"/>
                  <a:pt x="3323486" y="1835609"/>
                  <a:pt x="3401029" y="1815874"/>
                </a:cubicBezTo>
                <a:cubicBezTo>
                  <a:pt x="3271951" y="1927469"/>
                  <a:pt x="3127058" y="2070962"/>
                  <a:pt x="3037845" y="2179058"/>
                </a:cubicBezTo>
                <a:close/>
              </a:path>
              <a:path w="3401029" h="2179058" fill="none" extrusionOk="0">
                <a:moveTo>
                  <a:pt x="3037845" y="2179058"/>
                </a:moveTo>
                <a:cubicBezTo>
                  <a:pt x="3052223" y="2099949"/>
                  <a:pt x="3075025" y="2009307"/>
                  <a:pt x="3110482" y="1888511"/>
                </a:cubicBezTo>
                <a:cubicBezTo>
                  <a:pt x="3213635" y="1857892"/>
                  <a:pt x="3331334" y="1828502"/>
                  <a:pt x="3401029" y="1815874"/>
                </a:cubicBezTo>
                <a:cubicBezTo>
                  <a:pt x="3238362" y="1954682"/>
                  <a:pt x="3152144" y="2035785"/>
                  <a:pt x="3037845" y="2179058"/>
                </a:cubicBezTo>
                <a:cubicBezTo>
                  <a:pt x="2894227" y="2182840"/>
                  <a:pt x="2584936" y="2164958"/>
                  <a:pt x="2430276" y="2179058"/>
                </a:cubicBezTo>
                <a:cubicBezTo>
                  <a:pt x="2275616" y="2193158"/>
                  <a:pt x="2152682" y="2181051"/>
                  <a:pt x="1883464" y="2179058"/>
                </a:cubicBezTo>
                <a:cubicBezTo>
                  <a:pt x="1614246" y="2177065"/>
                  <a:pt x="1417607" y="2165012"/>
                  <a:pt x="1215138" y="2179058"/>
                </a:cubicBezTo>
                <a:cubicBezTo>
                  <a:pt x="1012669" y="2193104"/>
                  <a:pt x="811680" y="2157561"/>
                  <a:pt x="698704" y="2179058"/>
                </a:cubicBezTo>
                <a:cubicBezTo>
                  <a:pt x="585728" y="2200555"/>
                  <a:pt x="340485" y="2186283"/>
                  <a:pt x="0" y="2179058"/>
                </a:cubicBezTo>
                <a:cubicBezTo>
                  <a:pt x="16453" y="2059344"/>
                  <a:pt x="-9176" y="1848253"/>
                  <a:pt x="0" y="1656084"/>
                </a:cubicBezTo>
                <a:cubicBezTo>
                  <a:pt x="9176" y="1463915"/>
                  <a:pt x="-15669" y="1279758"/>
                  <a:pt x="0" y="1067738"/>
                </a:cubicBezTo>
                <a:cubicBezTo>
                  <a:pt x="15669" y="855718"/>
                  <a:pt x="22946" y="664922"/>
                  <a:pt x="0" y="501183"/>
                </a:cubicBezTo>
                <a:cubicBezTo>
                  <a:pt x="-22946" y="337445"/>
                  <a:pt x="-4551" y="243311"/>
                  <a:pt x="0" y="0"/>
                </a:cubicBezTo>
                <a:cubicBezTo>
                  <a:pt x="181598" y="9912"/>
                  <a:pt x="410888" y="-19217"/>
                  <a:pt x="612185" y="0"/>
                </a:cubicBezTo>
                <a:cubicBezTo>
                  <a:pt x="813482" y="19217"/>
                  <a:pt x="1146517" y="-16057"/>
                  <a:pt x="1360412" y="0"/>
                </a:cubicBezTo>
                <a:cubicBezTo>
                  <a:pt x="1574307" y="16057"/>
                  <a:pt x="1840513" y="-11568"/>
                  <a:pt x="1972597" y="0"/>
                </a:cubicBezTo>
                <a:cubicBezTo>
                  <a:pt x="2104682" y="11568"/>
                  <a:pt x="2402863" y="-18"/>
                  <a:pt x="2652803" y="0"/>
                </a:cubicBezTo>
                <a:cubicBezTo>
                  <a:pt x="2902743" y="18"/>
                  <a:pt x="3186210" y="34442"/>
                  <a:pt x="3401029" y="0"/>
                </a:cubicBezTo>
                <a:cubicBezTo>
                  <a:pt x="3404702" y="277137"/>
                  <a:pt x="3427564" y="360988"/>
                  <a:pt x="3401029" y="587133"/>
                </a:cubicBezTo>
                <a:cubicBezTo>
                  <a:pt x="3374494" y="813278"/>
                  <a:pt x="3391289" y="962719"/>
                  <a:pt x="3401029" y="1192424"/>
                </a:cubicBezTo>
                <a:cubicBezTo>
                  <a:pt x="3410769" y="1422129"/>
                  <a:pt x="3430514" y="1540485"/>
                  <a:pt x="3401029" y="1815874"/>
                </a:cubicBezTo>
              </a:path>
              <a:path w="3401029" h="2179058" fill="none" stroke="0" extrusionOk="0">
                <a:moveTo>
                  <a:pt x="3037845" y="2179058"/>
                </a:moveTo>
                <a:cubicBezTo>
                  <a:pt x="3070216" y="2065510"/>
                  <a:pt x="3071235" y="2009802"/>
                  <a:pt x="3110482" y="1888511"/>
                </a:cubicBezTo>
                <a:cubicBezTo>
                  <a:pt x="3218851" y="1876656"/>
                  <a:pt x="3316380" y="1851333"/>
                  <a:pt x="3401029" y="1815874"/>
                </a:cubicBezTo>
                <a:cubicBezTo>
                  <a:pt x="3248601" y="1932024"/>
                  <a:pt x="3167022" y="2028451"/>
                  <a:pt x="3037845" y="2179058"/>
                </a:cubicBezTo>
                <a:cubicBezTo>
                  <a:pt x="2854820" y="2207226"/>
                  <a:pt x="2571726" y="2181957"/>
                  <a:pt x="2399898" y="2179058"/>
                </a:cubicBezTo>
                <a:cubicBezTo>
                  <a:pt x="2228070" y="2176159"/>
                  <a:pt x="2035832" y="2172195"/>
                  <a:pt x="1853085" y="2179058"/>
                </a:cubicBezTo>
                <a:cubicBezTo>
                  <a:pt x="1670338" y="2185921"/>
                  <a:pt x="1410862" y="2181661"/>
                  <a:pt x="1215138" y="2179058"/>
                </a:cubicBezTo>
                <a:cubicBezTo>
                  <a:pt x="1019414" y="2176455"/>
                  <a:pt x="745054" y="2176178"/>
                  <a:pt x="607569" y="2179058"/>
                </a:cubicBezTo>
                <a:cubicBezTo>
                  <a:pt x="470084" y="2181938"/>
                  <a:pt x="142354" y="2175012"/>
                  <a:pt x="0" y="2179058"/>
                </a:cubicBezTo>
                <a:cubicBezTo>
                  <a:pt x="-12664" y="1952516"/>
                  <a:pt x="-15341" y="1798149"/>
                  <a:pt x="0" y="1699665"/>
                </a:cubicBezTo>
                <a:cubicBezTo>
                  <a:pt x="15341" y="1601181"/>
                  <a:pt x="21447" y="1289160"/>
                  <a:pt x="0" y="1176691"/>
                </a:cubicBezTo>
                <a:cubicBezTo>
                  <a:pt x="-21447" y="1064222"/>
                  <a:pt x="-22388" y="846527"/>
                  <a:pt x="0" y="697299"/>
                </a:cubicBezTo>
                <a:cubicBezTo>
                  <a:pt x="22388" y="548071"/>
                  <a:pt x="-25615" y="182296"/>
                  <a:pt x="0" y="0"/>
                </a:cubicBezTo>
                <a:cubicBezTo>
                  <a:pt x="147392" y="-10163"/>
                  <a:pt x="342739" y="17598"/>
                  <a:pt x="578175" y="0"/>
                </a:cubicBezTo>
                <a:cubicBezTo>
                  <a:pt x="813611" y="-17598"/>
                  <a:pt x="910424" y="25762"/>
                  <a:pt x="1190360" y="0"/>
                </a:cubicBezTo>
                <a:cubicBezTo>
                  <a:pt x="1470296" y="-25762"/>
                  <a:pt x="1503204" y="20903"/>
                  <a:pt x="1768535" y="0"/>
                </a:cubicBezTo>
                <a:cubicBezTo>
                  <a:pt x="2033866" y="-20903"/>
                  <a:pt x="2316565" y="-27010"/>
                  <a:pt x="2482751" y="0"/>
                </a:cubicBezTo>
                <a:cubicBezTo>
                  <a:pt x="2648937" y="27010"/>
                  <a:pt x="3137504" y="-1327"/>
                  <a:pt x="3401029" y="0"/>
                </a:cubicBezTo>
                <a:cubicBezTo>
                  <a:pt x="3406681" y="271697"/>
                  <a:pt x="3373642" y="385838"/>
                  <a:pt x="3401029" y="605291"/>
                </a:cubicBezTo>
                <a:cubicBezTo>
                  <a:pt x="3428416" y="824744"/>
                  <a:pt x="3382768" y="958037"/>
                  <a:pt x="3401029" y="1192424"/>
                </a:cubicBezTo>
                <a:cubicBezTo>
                  <a:pt x="3419290" y="1426811"/>
                  <a:pt x="3379484" y="1620951"/>
                  <a:pt x="3401029" y="1815874"/>
                </a:cubicBezTo>
              </a:path>
            </a:pathLst>
          </a:custGeom>
          <a:solidFill>
            <a:srgbClr val="B6DF89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023792123">
                  <a:prstGeom prst="foldedCorner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dirty="0">
                <a:solidFill>
                  <a:schemeClr val="tx1"/>
                </a:solidFill>
              </a:rPr>
              <a:t>određivanje minimalne cijene proizvoda</a:t>
            </a:r>
          </a:p>
        </p:txBody>
      </p:sp>
      <p:sp>
        <p:nvSpPr>
          <p:cNvPr id="7" name="Pravokutnik: savinuti kut 6">
            <a:extLst>
              <a:ext uri="{FF2B5EF4-FFF2-40B4-BE49-F238E27FC236}">
                <a16:creationId xmlns:a16="http://schemas.microsoft.com/office/drawing/2014/main" xmlns="" id="{771D2F6A-718D-4412-9C8A-ECCBA69A86F1}"/>
              </a:ext>
            </a:extLst>
          </p:cNvPr>
          <p:cNvSpPr/>
          <p:nvPr/>
        </p:nvSpPr>
        <p:spPr>
          <a:xfrm>
            <a:off x="3958307" y="4169162"/>
            <a:ext cx="3401029" cy="2179058"/>
          </a:xfrm>
          <a:custGeom>
            <a:avLst/>
            <a:gdLst>
              <a:gd name="connsiteX0" fmla="*/ 0 w 3401029"/>
              <a:gd name="connsiteY0" fmla="*/ 0 h 2179058"/>
              <a:gd name="connsiteX1" fmla="*/ 612185 w 3401029"/>
              <a:gd name="connsiteY1" fmla="*/ 0 h 2179058"/>
              <a:gd name="connsiteX2" fmla="*/ 1360412 w 3401029"/>
              <a:gd name="connsiteY2" fmla="*/ 0 h 2179058"/>
              <a:gd name="connsiteX3" fmla="*/ 2040617 w 3401029"/>
              <a:gd name="connsiteY3" fmla="*/ 0 h 2179058"/>
              <a:gd name="connsiteX4" fmla="*/ 2720823 w 3401029"/>
              <a:gd name="connsiteY4" fmla="*/ 0 h 2179058"/>
              <a:gd name="connsiteX5" fmla="*/ 3401029 w 3401029"/>
              <a:gd name="connsiteY5" fmla="*/ 0 h 2179058"/>
              <a:gd name="connsiteX6" fmla="*/ 3401029 w 3401029"/>
              <a:gd name="connsiteY6" fmla="*/ 587133 h 2179058"/>
              <a:gd name="connsiteX7" fmla="*/ 3401029 w 3401029"/>
              <a:gd name="connsiteY7" fmla="*/ 1228741 h 2179058"/>
              <a:gd name="connsiteX8" fmla="*/ 3401029 w 3401029"/>
              <a:gd name="connsiteY8" fmla="*/ 1815874 h 2179058"/>
              <a:gd name="connsiteX9" fmla="*/ 3037845 w 3401029"/>
              <a:gd name="connsiteY9" fmla="*/ 2179058 h 2179058"/>
              <a:gd name="connsiteX10" fmla="*/ 2430276 w 3401029"/>
              <a:gd name="connsiteY10" fmla="*/ 2179058 h 2179058"/>
              <a:gd name="connsiteX11" fmla="*/ 1853085 w 3401029"/>
              <a:gd name="connsiteY11" fmla="*/ 2179058 h 2179058"/>
              <a:gd name="connsiteX12" fmla="*/ 1306273 w 3401029"/>
              <a:gd name="connsiteY12" fmla="*/ 2179058 h 2179058"/>
              <a:gd name="connsiteX13" fmla="*/ 759461 w 3401029"/>
              <a:gd name="connsiteY13" fmla="*/ 2179058 h 2179058"/>
              <a:gd name="connsiteX14" fmla="*/ 0 w 3401029"/>
              <a:gd name="connsiteY14" fmla="*/ 2179058 h 2179058"/>
              <a:gd name="connsiteX15" fmla="*/ 0 w 3401029"/>
              <a:gd name="connsiteY15" fmla="*/ 1677875 h 2179058"/>
              <a:gd name="connsiteX16" fmla="*/ 0 w 3401029"/>
              <a:gd name="connsiteY16" fmla="*/ 1198482 h 2179058"/>
              <a:gd name="connsiteX17" fmla="*/ 0 w 3401029"/>
              <a:gd name="connsiteY17" fmla="*/ 653717 h 2179058"/>
              <a:gd name="connsiteX18" fmla="*/ 0 w 3401029"/>
              <a:gd name="connsiteY18" fmla="*/ 0 h 2179058"/>
              <a:gd name="connsiteX0" fmla="*/ 3037845 w 3401029"/>
              <a:gd name="connsiteY0" fmla="*/ 2179058 h 2179058"/>
              <a:gd name="connsiteX1" fmla="*/ 3110482 w 3401029"/>
              <a:gd name="connsiteY1" fmla="*/ 1888511 h 2179058"/>
              <a:gd name="connsiteX2" fmla="*/ 3401029 w 3401029"/>
              <a:gd name="connsiteY2" fmla="*/ 1815874 h 2179058"/>
              <a:gd name="connsiteX3" fmla="*/ 3037845 w 3401029"/>
              <a:gd name="connsiteY3" fmla="*/ 2179058 h 2179058"/>
              <a:gd name="connsiteX0" fmla="*/ 3037845 w 3401029"/>
              <a:gd name="connsiteY0" fmla="*/ 2179058 h 2179058"/>
              <a:gd name="connsiteX1" fmla="*/ 3110482 w 3401029"/>
              <a:gd name="connsiteY1" fmla="*/ 1888511 h 2179058"/>
              <a:gd name="connsiteX2" fmla="*/ 3401029 w 3401029"/>
              <a:gd name="connsiteY2" fmla="*/ 1815874 h 2179058"/>
              <a:gd name="connsiteX3" fmla="*/ 3037845 w 3401029"/>
              <a:gd name="connsiteY3" fmla="*/ 2179058 h 2179058"/>
              <a:gd name="connsiteX4" fmla="*/ 2430276 w 3401029"/>
              <a:gd name="connsiteY4" fmla="*/ 2179058 h 2179058"/>
              <a:gd name="connsiteX5" fmla="*/ 1883464 w 3401029"/>
              <a:gd name="connsiteY5" fmla="*/ 2179058 h 2179058"/>
              <a:gd name="connsiteX6" fmla="*/ 1215138 w 3401029"/>
              <a:gd name="connsiteY6" fmla="*/ 2179058 h 2179058"/>
              <a:gd name="connsiteX7" fmla="*/ 698704 w 3401029"/>
              <a:gd name="connsiteY7" fmla="*/ 2179058 h 2179058"/>
              <a:gd name="connsiteX8" fmla="*/ 0 w 3401029"/>
              <a:gd name="connsiteY8" fmla="*/ 2179058 h 2179058"/>
              <a:gd name="connsiteX9" fmla="*/ 0 w 3401029"/>
              <a:gd name="connsiteY9" fmla="*/ 1656084 h 2179058"/>
              <a:gd name="connsiteX10" fmla="*/ 0 w 3401029"/>
              <a:gd name="connsiteY10" fmla="*/ 1067738 h 2179058"/>
              <a:gd name="connsiteX11" fmla="*/ 0 w 3401029"/>
              <a:gd name="connsiteY11" fmla="*/ 501183 h 2179058"/>
              <a:gd name="connsiteX12" fmla="*/ 0 w 3401029"/>
              <a:gd name="connsiteY12" fmla="*/ 0 h 2179058"/>
              <a:gd name="connsiteX13" fmla="*/ 612185 w 3401029"/>
              <a:gd name="connsiteY13" fmla="*/ 0 h 2179058"/>
              <a:gd name="connsiteX14" fmla="*/ 1360412 w 3401029"/>
              <a:gd name="connsiteY14" fmla="*/ 0 h 2179058"/>
              <a:gd name="connsiteX15" fmla="*/ 1972597 w 3401029"/>
              <a:gd name="connsiteY15" fmla="*/ 0 h 2179058"/>
              <a:gd name="connsiteX16" fmla="*/ 2652803 w 3401029"/>
              <a:gd name="connsiteY16" fmla="*/ 0 h 2179058"/>
              <a:gd name="connsiteX17" fmla="*/ 3401029 w 3401029"/>
              <a:gd name="connsiteY17" fmla="*/ 0 h 2179058"/>
              <a:gd name="connsiteX18" fmla="*/ 3401029 w 3401029"/>
              <a:gd name="connsiteY18" fmla="*/ 587133 h 2179058"/>
              <a:gd name="connsiteX19" fmla="*/ 3401029 w 3401029"/>
              <a:gd name="connsiteY19" fmla="*/ 1192424 h 2179058"/>
              <a:gd name="connsiteX20" fmla="*/ 3401029 w 3401029"/>
              <a:gd name="connsiteY20" fmla="*/ 1815874 h 2179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401029" h="2179058" stroke="0" extrusionOk="0">
                <a:moveTo>
                  <a:pt x="0" y="0"/>
                </a:moveTo>
                <a:cubicBezTo>
                  <a:pt x="264829" y="12511"/>
                  <a:pt x="362646" y="6747"/>
                  <a:pt x="612185" y="0"/>
                </a:cubicBezTo>
                <a:cubicBezTo>
                  <a:pt x="861725" y="-6747"/>
                  <a:pt x="1083359" y="-13827"/>
                  <a:pt x="1360412" y="0"/>
                </a:cubicBezTo>
                <a:cubicBezTo>
                  <a:pt x="1637465" y="13827"/>
                  <a:pt x="1870749" y="-1268"/>
                  <a:pt x="2040617" y="0"/>
                </a:cubicBezTo>
                <a:cubicBezTo>
                  <a:pt x="2210485" y="1268"/>
                  <a:pt x="2513212" y="-7210"/>
                  <a:pt x="2720823" y="0"/>
                </a:cubicBezTo>
                <a:cubicBezTo>
                  <a:pt x="2928434" y="7210"/>
                  <a:pt x="3235717" y="21929"/>
                  <a:pt x="3401029" y="0"/>
                </a:cubicBezTo>
                <a:cubicBezTo>
                  <a:pt x="3394418" y="224738"/>
                  <a:pt x="3401294" y="298837"/>
                  <a:pt x="3401029" y="587133"/>
                </a:cubicBezTo>
                <a:cubicBezTo>
                  <a:pt x="3400764" y="875429"/>
                  <a:pt x="3427999" y="1075113"/>
                  <a:pt x="3401029" y="1228741"/>
                </a:cubicBezTo>
                <a:cubicBezTo>
                  <a:pt x="3374059" y="1382369"/>
                  <a:pt x="3409959" y="1677652"/>
                  <a:pt x="3401029" y="1815874"/>
                </a:cubicBezTo>
                <a:cubicBezTo>
                  <a:pt x="3206980" y="1981292"/>
                  <a:pt x="3191603" y="1995252"/>
                  <a:pt x="3037845" y="2179058"/>
                </a:cubicBezTo>
                <a:cubicBezTo>
                  <a:pt x="2759854" y="2161845"/>
                  <a:pt x="2555904" y="2159137"/>
                  <a:pt x="2430276" y="2179058"/>
                </a:cubicBezTo>
                <a:cubicBezTo>
                  <a:pt x="2304648" y="2198979"/>
                  <a:pt x="2034046" y="2162839"/>
                  <a:pt x="1853085" y="2179058"/>
                </a:cubicBezTo>
                <a:cubicBezTo>
                  <a:pt x="1672124" y="2195277"/>
                  <a:pt x="1569761" y="2194959"/>
                  <a:pt x="1306273" y="2179058"/>
                </a:cubicBezTo>
                <a:cubicBezTo>
                  <a:pt x="1042785" y="2163157"/>
                  <a:pt x="1024377" y="2184393"/>
                  <a:pt x="759461" y="2179058"/>
                </a:cubicBezTo>
                <a:cubicBezTo>
                  <a:pt x="494545" y="2173723"/>
                  <a:pt x="277267" y="2145843"/>
                  <a:pt x="0" y="2179058"/>
                </a:cubicBezTo>
                <a:cubicBezTo>
                  <a:pt x="22900" y="1980659"/>
                  <a:pt x="-2092" y="1844077"/>
                  <a:pt x="0" y="1677875"/>
                </a:cubicBezTo>
                <a:cubicBezTo>
                  <a:pt x="2092" y="1511673"/>
                  <a:pt x="14775" y="1361531"/>
                  <a:pt x="0" y="1198482"/>
                </a:cubicBezTo>
                <a:cubicBezTo>
                  <a:pt x="-14775" y="1035433"/>
                  <a:pt x="-21706" y="814751"/>
                  <a:pt x="0" y="653717"/>
                </a:cubicBezTo>
                <a:cubicBezTo>
                  <a:pt x="21706" y="492684"/>
                  <a:pt x="-31563" y="259144"/>
                  <a:pt x="0" y="0"/>
                </a:cubicBezTo>
                <a:close/>
              </a:path>
              <a:path w="3401029" h="2179058" fill="darkenLess" stroke="0" extrusionOk="0">
                <a:moveTo>
                  <a:pt x="3037845" y="2179058"/>
                </a:moveTo>
                <a:cubicBezTo>
                  <a:pt x="3067136" y="2122381"/>
                  <a:pt x="3075111" y="2012121"/>
                  <a:pt x="3110482" y="1888511"/>
                </a:cubicBezTo>
                <a:cubicBezTo>
                  <a:pt x="3210897" y="1854490"/>
                  <a:pt x="3323486" y="1835609"/>
                  <a:pt x="3401029" y="1815874"/>
                </a:cubicBezTo>
                <a:cubicBezTo>
                  <a:pt x="3271951" y="1927469"/>
                  <a:pt x="3127058" y="2070962"/>
                  <a:pt x="3037845" y="2179058"/>
                </a:cubicBezTo>
                <a:close/>
              </a:path>
              <a:path w="3401029" h="2179058" fill="none" extrusionOk="0">
                <a:moveTo>
                  <a:pt x="3037845" y="2179058"/>
                </a:moveTo>
                <a:cubicBezTo>
                  <a:pt x="3052223" y="2099949"/>
                  <a:pt x="3075025" y="2009307"/>
                  <a:pt x="3110482" y="1888511"/>
                </a:cubicBezTo>
                <a:cubicBezTo>
                  <a:pt x="3213635" y="1857892"/>
                  <a:pt x="3331334" y="1828502"/>
                  <a:pt x="3401029" y="1815874"/>
                </a:cubicBezTo>
                <a:cubicBezTo>
                  <a:pt x="3238362" y="1954682"/>
                  <a:pt x="3152144" y="2035785"/>
                  <a:pt x="3037845" y="2179058"/>
                </a:cubicBezTo>
                <a:cubicBezTo>
                  <a:pt x="2894227" y="2182840"/>
                  <a:pt x="2584936" y="2164958"/>
                  <a:pt x="2430276" y="2179058"/>
                </a:cubicBezTo>
                <a:cubicBezTo>
                  <a:pt x="2275616" y="2193158"/>
                  <a:pt x="2152682" y="2181051"/>
                  <a:pt x="1883464" y="2179058"/>
                </a:cubicBezTo>
                <a:cubicBezTo>
                  <a:pt x="1614246" y="2177065"/>
                  <a:pt x="1417607" y="2165012"/>
                  <a:pt x="1215138" y="2179058"/>
                </a:cubicBezTo>
                <a:cubicBezTo>
                  <a:pt x="1012669" y="2193104"/>
                  <a:pt x="811680" y="2157561"/>
                  <a:pt x="698704" y="2179058"/>
                </a:cubicBezTo>
                <a:cubicBezTo>
                  <a:pt x="585728" y="2200555"/>
                  <a:pt x="340485" y="2186283"/>
                  <a:pt x="0" y="2179058"/>
                </a:cubicBezTo>
                <a:cubicBezTo>
                  <a:pt x="16453" y="2059344"/>
                  <a:pt x="-9176" y="1848253"/>
                  <a:pt x="0" y="1656084"/>
                </a:cubicBezTo>
                <a:cubicBezTo>
                  <a:pt x="9176" y="1463915"/>
                  <a:pt x="-15669" y="1279758"/>
                  <a:pt x="0" y="1067738"/>
                </a:cubicBezTo>
                <a:cubicBezTo>
                  <a:pt x="15669" y="855718"/>
                  <a:pt x="22946" y="664922"/>
                  <a:pt x="0" y="501183"/>
                </a:cubicBezTo>
                <a:cubicBezTo>
                  <a:pt x="-22946" y="337445"/>
                  <a:pt x="-4551" y="243311"/>
                  <a:pt x="0" y="0"/>
                </a:cubicBezTo>
                <a:cubicBezTo>
                  <a:pt x="181598" y="9912"/>
                  <a:pt x="410888" y="-19217"/>
                  <a:pt x="612185" y="0"/>
                </a:cubicBezTo>
                <a:cubicBezTo>
                  <a:pt x="813482" y="19217"/>
                  <a:pt x="1146517" y="-16057"/>
                  <a:pt x="1360412" y="0"/>
                </a:cubicBezTo>
                <a:cubicBezTo>
                  <a:pt x="1574307" y="16057"/>
                  <a:pt x="1840513" y="-11568"/>
                  <a:pt x="1972597" y="0"/>
                </a:cubicBezTo>
                <a:cubicBezTo>
                  <a:pt x="2104682" y="11568"/>
                  <a:pt x="2402863" y="-18"/>
                  <a:pt x="2652803" y="0"/>
                </a:cubicBezTo>
                <a:cubicBezTo>
                  <a:pt x="2902743" y="18"/>
                  <a:pt x="3186210" y="34442"/>
                  <a:pt x="3401029" y="0"/>
                </a:cubicBezTo>
                <a:cubicBezTo>
                  <a:pt x="3404702" y="277137"/>
                  <a:pt x="3427564" y="360988"/>
                  <a:pt x="3401029" y="587133"/>
                </a:cubicBezTo>
                <a:cubicBezTo>
                  <a:pt x="3374494" y="813278"/>
                  <a:pt x="3391289" y="962719"/>
                  <a:pt x="3401029" y="1192424"/>
                </a:cubicBezTo>
                <a:cubicBezTo>
                  <a:pt x="3410769" y="1422129"/>
                  <a:pt x="3430514" y="1540485"/>
                  <a:pt x="3401029" y="1815874"/>
                </a:cubicBezTo>
              </a:path>
              <a:path w="3401029" h="2179058" fill="none" stroke="0" extrusionOk="0">
                <a:moveTo>
                  <a:pt x="3037845" y="2179058"/>
                </a:moveTo>
                <a:cubicBezTo>
                  <a:pt x="3070216" y="2065510"/>
                  <a:pt x="3071235" y="2009802"/>
                  <a:pt x="3110482" y="1888511"/>
                </a:cubicBezTo>
                <a:cubicBezTo>
                  <a:pt x="3218851" y="1876656"/>
                  <a:pt x="3316380" y="1851333"/>
                  <a:pt x="3401029" y="1815874"/>
                </a:cubicBezTo>
                <a:cubicBezTo>
                  <a:pt x="3248601" y="1932024"/>
                  <a:pt x="3167022" y="2028451"/>
                  <a:pt x="3037845" y="2179058"/>
                </a:cubicBezTo>
                <a:cubicBezTo>
                  <a:pt x="2854820" y="2207226"/>
                  <a:pt x="2571726" y="2181957"/>
                  <a:pt x="2399898" y="2179058"/>
                </a:cubicBezTo>
                <a:cubicBezTo>
                  <a:pt x="2228070" y="2176159"/>
                  <a:pt x="2035832" y="2172195"/>
                  <a:pt x="1853085" y="2179058"/>
                </a:cubicBezTo>
                <a:cubicBezTo>
                  <a:pt x="1670338" y="2185921"/>
                  <a:pt x="1410862" y="2181661"/>
                  <a:pt x="1215138" y="2179058"/>
                </a:cubicBezTo>
                <a:cubicBezTo>
                  <a:pt x="1019414" y="2176455"/>
                  <a:pt x="745054" y="2176178"/>
                  <a:pt x="607569" y="2179058"/>
                </a:cubicBezTo>
                <a:cubicBezTo>
                  <a:pt x="470084" y="2181938"/>
                  <a:pt x="142354" y="2175012"/>
                  <a:pt x="0" y="2179058"/>
                </a:cubicBezTo>
                <a:cubicBezTo>
                  <a:pt x="-12664" y="1952516"/>
                  <a:pt x="-15341" y="1798149"/>
                  <a:pt x="0" y="1699665"/>
                </a:cubicBezTo>
                <a:cubicBezTo>
                  <a:pt x="15341" y="1601181"/>
                  <a:pt x="21447" y="1289160"/>
                  <a:pt x="0" y="1176691"/>
                </a:cubicBezTo>
                <a:cubicBezTo>
                  <a:pt x="-21447" y="1064222"/>
                  <a:pt x="-22388" y="846527"/>
                  <a:pt x="0" y="697299"/>
                </a:cubicBezTo>
                <a:cubicBezTo>
                  <a:pt x="22388" y="548071"/>
                  <a:pt x="-25615" y="182296"/>
                  <a:pt x="0" y="0"/>
                </a:cubicBezTo>
                <a:cubicBezTo>
                  <a:pt x="147392" y="-10163"/>
                  <a:pt x="342739" y="17598"/>
                  <a:pt x="578175" y="0"/>
                </a:cubicBezTo>
                <a:cubicBezTo>
                  <a:pt x="813611" y="-17598"/>
                  <a:pt x="910424" y="25762"/>
                  <a:pt x="1190360" y="0"/>
                </a:cubicBezTo>
                <a:cubicBezTo>
                  <a:pt x="1470296" y="-25762"/>
                  <a:pt x="1503204" y="20903"/>
                  <a:pt x="1768535" y="0"/>
                </a:cubicBezTo>
                <a:cubicBezTo>
                  <a:pt x="2033866" y="-20903"/>
                  <a:pt x="2316565" y="-27010"/>
                  <a:pt x="2482751" y="0"/>
                </a:cubicBezTo>
                <a:cubicBezTo>
                  <a:pt x="2648937" y="27010"/>
                  <a:pt x="3137504" y="-1327"/>
                  <a:pt x="3401029" y="0"/>
                </a:cubicBezTo>
                <a:cubicBezTo>
                  <a:pt x="3406681" y="271697"/>
                  <a:pt x="3373642" y="385838"/>
                  <a:pt x="3401029" y="605291"/>
                </a:cubicBezTo>
                <a:cubicBezTo>
                  <a:pt x="3428416" y="824744"/>
                  <a:pt x="3382768" y="958037"/>
                  <a:pt x="3401029" y="1192424"/>
                </a:cubicBezTo>
                <a:cubicBezTo>
                  <a:pt x="3419290" y="1426811"/>
                  <a:pt x="3379484" y="1620951"/>
                  <a:pt x="3401029" y="1815874"/>
                </a:cubicBezTo>
              </a:path>
            </a:pathLst>
          </a:custGeom>
          <a:solidFill>
            <a:srgbClr val="92D050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023792123">
                  <a:prstGeom prst="foldedCorner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dirty="0">
                <a:solidFill>
                  <a:schemeClr val="tx1"/>
                </a:solidFill>
              </a:rPr>
              <a:t>jamčila radnicima minimalne plaće</a:t>
            </a:r>
          </a:p>
        </p:txBody>
      </p:sp>
      <p:sp>
        <p:nvSpPr>
          <p:cNvPr id="8" name="Pravokutnik: savinuti kut 7">
            <a:extLst>
              <a:ext uri="{FF2B5EF4-FFF2-40B4-BE49-F238E27FC236}">
                <a16:creationId xmlns:a16="http://schemas.microsoft.com/office/drawing/2014/main" xmlns="" id="{4A83F023-CDA9-4830-A202-D0E705382FCE}"/>
              </a:ext>
            </a:extLst>
          </p:cNvPr>
          <p:cNvSpPr/>
          <p:nvPr/>
        </p:nvSpPr>
        <p:spPr>
          <a:xfrm>
            <a:off x="7725887" y="4518529"/>
            <a:ext cx="3401029" cy="2179058"/>
          </a:xfrm>
          <a:custGeom>
            <a:avLst/>
            <a:gdLst>
              <a:gd name="connsiteX0" fmla="*/ 0 w 3401029"/>
              <a:gd name="connsiteY0" fmla="*/ 0 h 2179058"/>
              <a:gd name="connsiteX1" fmla="*/ 612185 w 3401029"/>
              <a:gd name="connsiteY1" fmla="*/ 0 h 2179058"/>
              <a:gd name="connsiteX2" fmla="*/ 1360412 w 3401029"/>
              <a:gd name="connsiteY2" fmla="*/ 0 h 2179058"/>
              <a:gd name="connsiteX3" fmla="*/ 2040617 w 3401029"/>
              <a:gd name="connsiteY3" fmla="*/ 0 h 2179058"/>
              <a:gd name="connsiteX4" fmla="*/ 2720823 w 3401029"/>
              <a:gd name="connsiteY4" fmla="*/ 0 h 2179058"/>
              <a:gd name="connsiteX5" fmla="*/ 3401029 w 3401029"/>
              <a:gd name="connsiteY5" fmla="*/ 0 h 2179058"/>
              <a:gd name="connsiteX6" fmla="*/ 3401029 w 3401029"/>
              <a:gd name="connsiteY6" fmla="*/ 587133 h 2179058"/>
              <a:gd name="connsiteX7" fmla="*/ 3401029 w 3401029"/>
              <a:gd name="connsiteY7" fmla="*/ 1228741 h 2179058"/>
              <a:gd name="connsiteX8" fmla="*/ 3401029 w 3401029"/>
              <a:gd name="connsiteY8" fmla="*/ 1815874 h 2179058"/>
              <a:gd name="connsiteX9" fmla="*/ 3037845 w 3401029"/>
              <a:gd name="connsiteY9" fmla="*/ 2179058 h 2179058"/>
              <a:gd name="connsiteX10" fmla="*/ 2430276 w 3401029"/>
              <a:gd name="connsiteY10" fmla="*/ 2179058 h 2179058"/>
              <a:gd name="connsiteX11" fmla="*/ 1853085 w 3401029"/>
              <a:gd name="connsiteY11" fmla="*/ 2179058 h 2179058"/>
              <a:gd name="connsiteX12" fmla="*/ 1306273 w 3401029"/>
              <a:gd name="connsiteY12" fmla="*/ 2179058 h 2179058"/>
              <a:gd name="connsiteX13" fmla="*/ 759461 w 3401029"/>
              <a:gd name="connsiteY13" fmla="*/ 2179058 h 2179058"/>
              <a:gd name="connsiteX14" fmla="*/ 0 w 3401029"/>
              <a:gd name="connsiteY14" fmla="*/ 2179058 h 2179058"/>
              <a:gd name="connsiteX15" fmla="*/ 0 w 3401029"/>
              <a:gd name="connsiteY15" fmla="*/ 1677875 h 2179058"/>
              <a:gd name="connsiteX16" fmla="*/ 0 w 3401029"/>
              <a:gd name="connsiteY16" fmla="*/ 1198482 h 2179058"/>
              <a:gd name="connsiteX17" fmla="*/ 0 w 3401029"/>
              <a:gd name="connsiteY17" fmla="*/ 653717 h 2179058"/>
              <a:gd name="connsiteX18" fmla="*/ 0 w 3401029"/>
              <a:gd name="connsiteY18" fmla="*/ 0 h 2179058"/>
              <a:gd name="connsiteX0" fmla="*/ 3037845 w 3401029"/>
              <a:gd name="connsiteY0" fmla="*/ 2179058 h 2179058"/>
              <a:gd name="connsiteX1" fmla="*/ 3110482 w 3401029"/>
              <a:gd name="connsiteY1" fmla="*/ 1888511 h 2179058"/>
              <a:gd name="connsiteX2" fmla="*/ 3401029 w 3401029"/>
              <a:gd name="connsiteY2" fmla="*/ 1815874 h 2179058"/>
              <a:gd name="connsiteX3" fmla="*/ 3037845 w 3401029"/>
              <a:gd name="connsiteY3" fmla="*/ 2179058 h 2179058"/>
              <a:gd name="connsiteX0" fmla="*/ 3037845 w 3401029"/>
              <a:gd name="connsiteY0" fmla="*/ 2179058 h 2179058"/>
              <a:gd name="connsiteX1" fmla="*/ 3110482 w 3401029"/>
              <a:gd name="connsiteY1" fmla="*/ 1888511 h 2179058"/>
              <a:gd name="connsiteX2" fmla="*/ 3401029 w 3401029"/>
              <a:gd name="connsiteY2" fmla="*/ 1815874 h 2179058"/>
              <a:gd name="connsiteX3" fmla="*/ 3037845 w 3401029"/>
              <a:gd name="connsiteY3" fmla="*/ 2179058 h 2179058"/>
              <a:gd name="connsiteX4" fmla="*/ 2430276 w 3401029"/>
              <a:gd name="connsiteY4" fmla="*/ 2179058 h 2179058"/>
              <a:gd name="connsiteX5" fmla="*/ 1883464 w 3401029"/>
              <a:gd name="connsiteY5" fmla="*/ 2179058 h 2179058"/>
              <a:gd name="connsiteX6" fmla="*/ 1215138 w 3401029"/>
              <a:gd name="connsiteY6" fmla="*/ 2179058 h 2179058"/>
              <a:gd name="connsiteX7" fmla="*/ 698704 w 3401029"/>
              <a:gd name="connsiteY7" fmla="*/ 2179058 h 2179058"/>
              <a:gd name="connsiteX8" fmla="*/ 0 w 3401029"/>
              <a:gd name="connsiteY8" fmla="*/ 2179058 h 2179058"/>
              <a:gd name="connsiteX9" fmla="*/ 0 w 3401029"/>
              <a:gd name="connsiteY9" fmla="*/ 1656084 h 2179058"/>
              <a:gd name="connsiteX10" fmla="*/ 0 w 3401029"/>
              <a:gd name="connsiteY10" fmla="*/ 1067738 h 2179058"/>
              <a:gd name="connsiteX11" fmla="*/ 0 w 3401029"/>
              <a:gd name="connsiteY11" fmla="*/ 501183 h 2179058"/>
              <a:gd name="connsiteX12" fmla="*/ 0 w 3401029"/>
              <a:gd name="connsiteY12" fmla="*/ 0 h 2179058"/>
              <a:gd name="connsiteX13" fmla="*/ 612185 w 3401029"/>
              <a:gd name="connsiteY13" fmla="*/ 0 h 2179058"/>
              <a:gd name="connsiteX14" fmla="*/ 1360412 w 3401029"/>
              <a:gd name="connsiteY14" fmla="*/ 0 h 2179058"/>
              <a:gd name="connsiteX15" fmla="*/ 1972597 w 3401029"/>
              <a:gd name="connsiteY15" fmla="*/ 0 h 2179058"/>
              <a:gd name="connsiteX16" fmla="*/ 2652803 w 3401029"/>
              <a:gd name="connsiteY16" fmla="*/ 0 h 2179058"/>
              <a:gd name="connsiteX17" fmla="*/ 3401029 w 3401029"/>
              <a:gd name="connsiteY17" fmla="*/ 0 h 2179058"/>
              <a:gd name="connsiteX18" fmla="*/ 3401029 w 3401029"/>
              <a:gd name="connsiteY18" fmla="*/ 587133 h 2179058"/>
              <a:gd name="connsiteX19" fmla="*/ 3401029 w 3401029"/>
              <a:gd name="connsiteY19" fmla="*/ 1192424 h 2179058"/>
              <a:gd name="connsiteX20" fmla="*/ 3401029 w 3401029"/>
              <a:gd name="connsiteY20" fmla="*/ 1815874 h 2179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401029" h="2179058" stroke="0" extrusionOk="0">
                <a:moveTo>
                  <a:pt x="0" y="0"/>
                </a:moveTo>
                <a:cubicBezTo>
                  <a:pt x="264829" y="12511"/>
                  <a:pt x="362646" y="6747"/>
                  <a:pt x="612185" y="0"/>
                </a:cubicBezTo>
                <a:cubicBezTo>
                  <a:pt x="861725" y="-6747"/>
                  <a:pt x="1083359" y="-13827"/>
                  <a:pt x="1360412" y="0"/>
                </a:cubicBezTo>
                <a:cubicBezTo>
                  <a:pt x="1637465" y="13827"/>
                  <a:pt x="1870749" y="-1268"/>
                  <a:pt x="2040617" y="0"/>
                </a:cubicBezTo>
                <a:cubicBezTo>
                  <a:pt x="2210485" y="1268"/>
                  <a:pt x="2513212" y="-7210"/>
                  <a:pt x="2720823" y="0"/>
                </a:cubicBezTo>
                <a:cubicBezTo>
                  <a:pt x="2928434" y="7210"/>
                  <a:pt x="3235717" y="21929"/>
                  <a:pt x="3401029" y="0"/>
                </a:cubicBezTo>
                <a:cubicBezTo>
                  <a:pt x="3394418" y="224738"/>
                  <a:pt x="3401294" y="298837"/>
                  <a:pt x="3401029" y="587133"/>
                </a:cubicBezTo>
                <a:cubicBezTo>
                  <a:pt x="3400764" y="875429"/>
                  <a:pt x="3427999" y="1075113"/>
                  <a:pt x="3401029" y="1228741"/>
                </a:cubicBezTo>
                <a:cubicBezTo>
                  <a:pt x="3374059" y="1382369"/>
                  <a:pt x="3409959" y="1677652"/>
                  <a:pt x="3401029" y="1815874"/>
                </a:cubicBezTo>
                <a:cubicBezTo>
                  <a:pt x="3206980" y="1981292"/>
                  <a:pt x="3191603" y="1995252"/>
                  <a:pt x="3037845" y="2179058"/>
                </a:cubicBezTo>
                <a:cubicBezTo>
                  <a:pt x="2759854" y="2161845"/>
                  <a:pt x="2555904" y="2159137"/>
                  <a:pt x="2430276" y="2179058"/>
                </a:cubicBezTo>
                <a:cubicBezTo>
                  <a:pt x="2304648" y="2198979"/>
                  <a:pt x="2034046" y="2162839"/>
                  <a:pt x="1853085" y="2179058"/>
                </a:cubicBezTo>
                <a:cubicBezTo>
                  <a:pt x="1672124" y="2195277"/>
                  <a:pt x="1569761" y="2194959"/>
                  <a:pt x="1306273" y="2179058"/>
                </a:cubicBezTo>
                <a:cubicBezTo>
                  <a:pt x="1042785" y="2163157"/>
                  <a:pt x="1024377" y="2184393"/>
                  <a:pt x="759461" y="2179058"/>
                </a:cubicBezTo>
                <a:cubicBezTo>
                  <a:pt x="494545" y="2173723"/>
                  <a:pt x="277267" y="2145843"/>
                  <a:pt x="0" y="2179058"/>
                </a:cubicBezTo>
                <a:cubicBezTo>
                  <a:pt x="22900" y="1980659"/>
                  <a:pt x="-2092" y="1844077"/>
                  <a:pt x="0" y="1677875"/>
                </a:cubicBezTo>
                <a:cubicBezTo>
                  <a:pt x="2092" y="1511673"/>
                  <a:pt x="14775" y="1361531"/>
                  <a:pt x="0" y="1198482"/>
                </a:cubicBezTo>
                <a:cubicBezTo>
                  <a:pt x="-14775" y="1035433"/>
                  <a:pt x="-21706" y="814751"/>
                  <a:pt x="0" y="653717"/>
                </a:cubicBezTo>
                <a:cubicBezTo>
                  <a:pt x="21706" y="492684"/>
                  <a:pt x="-31563" y="259144"/>
                  <a:pt x="0" y="0"/>
                </a:cubicBezTo>
                <a:close/>
              </a:path>
              <a:path w="3401029" h="2179058" fill="darkenLess" stroke="0" extrusionOk="0">
                <a:moveTo>
                  <a:pt x="3037845" y="2179058"/>
                </a:moveTo>
                <a:cubicBezTo>
                  <a:pt x="3067136" y="2122381"/>
                  <a:pt x="3075111" y="2012121"/>
                  <a:pt x="3110482" y="1888511"/>
                </a:cubicBezTo>
                <a:cubicBezTo>
                  <a:pt x="3210897" y="1854490"/>
                  <a:pt x="3323486" y="1835609"/>
                  <a:pt x="3401029" y="1815874"/>
                </a:cubicBezTo>
                <a:cubicBezTo>
                  <a:pt x="3271951" y="1927469"/>
                  <a:pt x="3127058" y="2070962"/>
                  <a:pt x="3037845" y="2179058"/>
                </a:cubicBezTo>
                <a:close/>
              </a:path>
              <a:path w="3401029" h="2179058" fill="none" extrusionOk="0">
                <a:moveTo>
                  <a:pt x="3037845" y="2179058"/>
                </a:moveTo>
                <a:cubicBezTo>
                  <a:pt x="3052223" y="2099949"/>
                  <a:pt x="3075025" y="2009307"/>
                  <a:pt x="3110482" y="1888511"/>
                </a:cubicBezTo>
                <a:cubicBezTo>
                  <a:pt x="3213635" y="1857892"/>
                  <a:pt x="3331334" y="1828502"/>
                  <a:pt x="3401029" y="1815874"/>
                </a:cubicBezTo>
                <a:cubicBezTo>
                  <a:pt x="3238362" y="1954682"/>
                  <a:pt x="3152144" y="2035785"/>
                  <a:pt x="3037845" y="2179058"/>
                </a:cubicBezTo>
                <a:cubicBezTo>
                  <a:pt x="2894227" y="2182840"/>
                  <a:pt x="2584936" y="2164958"/>
                  <a:pt x="2430276" y="2179058"/>
                </a:cubicBezTo>
                <a:cubicBezTo>
                  <a:pt x="2275616" y="2193158"/>
                  <a:pt x="2152682" y="2181051"/>
                  <a:pt x="1883464" y="2179058"/>
                </a:cubicBezTo>
                <a:cubicBezTo>
                  <a:pt x="1614246" y="2177065"/>
                  <a:pt x="1417607" y="2165012"/>
                  <a:pt x="1215138" y="2179058"/>
                </a:cubicBezTo>
                <a:cubicBezTo>
                  <a:pt x="1012669" y="2193104"/>
                  <a:pt x="811680" y="2157561"/>
                  <a:pt x="698704" y="2179058"/>
                </a:cubicBezTo>
                <a:cubicBezTo>
                  <a:pt x="585728" y="2200555"/>
                  <a:pt x="340485" y="2186283"/>
                  <a:pt x="0" y="2179058"/>
                </a:cubicBezTo>
                <a:cubicBezTo>
                  <a:pt x="16453" y="2059344"/>
                  <a:pt x="-9176" y="1848253"/>
                  <a:pt x="0" y="1656084"/>
                </a:cubicBezTo>
                <a:cubicBezTo>
                  <a:pt x="9176" y="1463915"/>
                  <a:pt x="-15669" y="1279758"/>
                  <a:pt x="0" y="1067738"/>
                </a:cubicBezTo>
                <a:cubicBezTo>
                  <a:pt x="15669" y="855718"/>
                  <a:pt x="22946" y="664922"/>
                  <a:pt x="0" y="501183"/>
                </a:cubicBezTo>
                <a:cubicBezTo>
                  <a:pt x="-22946" y="337445"/>
                  <a:pt x="-4551" y="243311"/>
                  <a:pt x="0" y="0"/>
                </a:cubicBezTo>
                <a:cubicBezTo>
                  <a:pt x="181598" y="9912"/>
                  <a:pt x="410888" y="-19217"/>
                  <a:pt x="612185" y="0"/>
                </a:cubicBezTo>
                <a:cubicBezTo>
                  <a:pt x="813482" y="19217"/>
                  <a:pt x="1146517" y="-16057"/>
                  <a:pt x="1360412" y="0"/>
                </a:cubicBezTo>
                <a:cubicBezTo>
                  <a:pt x="1574307" y="16057"/>
                  <a:pt x="1840513" y="-11568"/>
                  <a:pt x="1972597" y="0"/>
                </a:cubicBezTo>
                <a:cubicBezTo>
                  <a:pt x="2104682" y="11568"/>
                  <a:pt x="2402863" y="-18"/>
                  <a:pt x="2652803" y="0"/>
                </a:cubicBezTo>
                <a:cubicBezTo>
                  <a:pt x="2902743" y="18"/>
                  <a:pt x="3186210" y="34442"/>
                  <a:pt x="3401029" y="0"/>
                </a:cubicBezTo>
                <a:cubicBezTo>
                  <a:pt x="3404702" y="277137"/>
                  <a:pt x="3427564" y="360988"/>
                  <a:pt x="3401029" y="587133"/>
                </a:cubicBezTo>
                <a:cubicBezTo>
                  <a:pt x="3374494" y="813278"/>
                  <a:pt x="3391289" y="962719"/>
                  <a:pt x="3401029" y="1192424"/>
                </a:cubicBezTo>
                <a:cubicBezTo>
                  <a:pt x="3410769" y="1422129"/>
                  <a:pt x="3430514" y="1540485"/>
                  <a:pt x="3401029" y="1815874"/>
                </a:cubicBezTo>
              </a:path>
              <a:path w="3401029" h="2179058" fill="none" stroke="0" extrusionOk="0">
                <a:moveTo>
                  <a:pt x="3037845" y="2179058"/>
                </a:moveTo>
                <a:cubicBezTo>
                  <a:pt x="3070216" y="2065510"/>
                  <a:pt x="3071235" y="2009802"/>
                  <a:pt x="3110482" y="1888511"/>
                </a:cubicBezTo>
                <a:cubicBezTo>
                  <a:pt x="3218851" y="1876656"/>
                  <a:pt x="3316380" y="1851333"/>
                  <a:pt x="3401029" y="1815874"/>
                </a:cubicBezTo>
                <a:cubicBezTo>
                  <a:pt x="3248601" y="1932024"/>
                  <a:pt x="3167022" y="2028451"/>
                  <a:pt x="3037845" y="2179058"/>
                </a:cubicBezTo>
                <a:cubicBezTo>
                  <a:pt x="2854820" y="2207226"/>
                  <a:pt x="2571726" y="2181957"/>
                  <a:pt x="2399898" y="2179058"/>
                </a:cubicBezTo>
                <a:cubicBezTo>
                  <a:pt x="2228070" y="2176159"/>
                  <a:pt x="2035832" y="2172195"/>
                  <a:pt x="1853085" y="2179058"/>
                </a:cubicBezTo>
                <a:cubicBezTo>
                  <a:pt x="1670338" y="2185921"/>
                  <a:pt x="1410862" y="2181661"/>
                  <a:pt x="1215138" y="2179058"/>
                </a:cubicBezTo>
                <a:cubicBezTo>
                  <a:pt x="1019414" y="2176455"/>
                  <a:pt x="745054" y="2176178"/>
                  <a:pt x="607569" y="2179058"/>
                </a:cubicBezTo>
                <a:cubicBezTo>
                  <a:pt x="470084" y="2181938"/>
                  <a:pt x="142354" y="2175012"/>
                  <a:pt x="0" y="2179058"/>
                </a:cubicBezTo>
                <a:cubicBezTo>
                  <a:pt x="-12664" y="1952516"/>
                  <a:pt x="-15341" y="1798149"/>
                  <a:pt x="0" y="1699665"/>
                </a:cubicBezTo>
                <a:cubicBezTo>
                  <a:pt x="15341" y="1601181"/>
                  <a:pt x="21447" y="1289160"/>
                  <a:pt x="0" y="1176691"/>
                </a:cubicBezTo>
                <a:cubicBezTo>
                  <a:pt x="-21447" y="1064222"/>
                  <a:pt x="-22388" y="846527"/>
                  <a:pt x="0" y="697299"/>
                </a:cubicBezTo>
                <a:cubicBezTo>
                  <a:pt x="22388" y="548071"/>
                  <a:pt x="-25615" y="182296"/>
                  <a:pt x="0" y="0"/>
                </a:cubicBezTo>
                <a:cubicBezTo>
                  <a:pt x="147392" y="-10163"/>
                  <a:pt x="342739" y="17598"/>
                  <a:pt x="578175" y="0"/>
                </a:cubicBezTo>
                <a:cubicBezTo>
                  <a:pt x="813611" y="-17598"/>
                  <a:pt x="910424" y="25762"/>
                  <a:pt x="1190360" y="0"/>
                </a:cubicBezTo>
                <a:cubicBezTo>
                  <a:pt x="1470296" y="-25762"/>
                  <a:pt x="1503204" y="20903"/>
                  <a:pt x="1768535" y="0"/>
                </a:cubicBezTo>
                <a:cubicBezTo>
                  <a:pt x="2033866" y="-20903"/>
                  <a:pt x="2316565" y="-27010"/>
                  <a:pt x="2482751" y="0"/>
                </a:cubicBezTo>
                <a:cubicBezTo>
                  <a:pt x="2648937" y="27010"/>
                  <a:pt x="3137504" y="-1327"/>
                  <a:pt x="3401029" y="0"/>
                </a:cubicBezTo>
                <a:cubicBezTo>
                  <a:pt x="3406681" y="271697"/>
                  <a:pt x="3373642" y="385838"/>
                  <a:pt x="3401029" y="605291"/>
                </a:cubicBezTo>
                <a:cubicBezTo>
                  <a:pt x="3428416" y="824744"/>
                  <a:pt x="3382768" y="958037"/>
                  <a:pt x="3401029" y="1192424"/>
                </a:cubicBezTo>
                <a:cubicBezTo>
                  <a:pt x="3419290" y="1426811"/>
                  <a:pt x="3379484" y="1620951"/>
                  <a:pt x="3401029" y="1815874"/>
                </a:cubicBezTo>
              </a:path>
            </a:pathLst>
          </a:custGeom>
          <a:solidFill>
            <a:srgbClr val="B6DF89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023792123">
                  <a:prstGeom prst="foldedCorner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dirty="0">
                <a:solidFill>
                  <a:schemeClr val="tx1"/>
                </a:solidFill>
              </a:rPr>
              <a:t>uvedeni su javni radovi</a:t>
            </a:r>
          </a:p>
        </p:txBody>
      </p:sp>
    </p:spTree>
    <p:extLst>
      <p:ext uri="{BB962C8B-B14F-4D97-AF65-F5344CB8AC3E}">
        <p14:creationId xmlns:p14="http://schemas.microsoft.com/office/powerpoint/2010/main" xmlns="" val="1758472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vitak: vodoravno 4">
            <a:extLst>
              <a:ext uri="{FF2B5EF4-FFF2-40B4-BE49-F238E27FC236}">
                <a16:creationId xmlns:a16="http://schemas.microsoft.com/office/drawing/2014/main" xmlns="" id="{49C8CFE2-8D59-46DD-9AE2-6AC1CB835823}"/>
              </a:ext>
            </a:extLst>
          </p:cNvPr>
          <p:cNvSpPr/>
          <p:nvPr/>
        </p:nvSpPr>
        <p:spPr>
          <a:xfrm>
            <a:off x="891386" y="5967167"/>
            <a:ext cx="3745215" cy="820133"/>
          </a:xfrm>
          <a:custGeom>
            <a:avLst/>
            <a:gdLst>
              <a:gd name="connsiteX0" fmla="*/ 3745215 w 3745215"/>
              <a:gd name="connsiteY0" fmla="*/ 51258 h 820133"/>
              <a:gd name="connsiteX1" fmla="*/ 3693957 w 3745215"/>
              <a:gd name="connsiteY1" fmla="*/ 102516 h 820133"/>
              <a:gd name="connsiteX2" fmla="*/ 3693957 w 3745215"/>
              <a:gd name="connsiteY2" fmla="*/ 51258 h 820133"/>
              <a:gd name="connsiteX3" fmla="*/ 3668328 w 3745215"/>
              <a:gd name="connsiteY3" fmla="*/ 76887 h 820133"/>
              <a:gd name="connsiteX4" fmla="*/ 3642699 w 3745215"/>
              <a:gd name="connsiteY4" fmla="*/ 51258 h 820133"/>
              <a:gd name="connsiteX5" fmla="*/ 3642698 w 3745215"/>
              <a:gd name="connsiteY5" fmla="*/ 102517 h 820133"/>
              <a:gd name="connsiteX6" fmla="*/ 3008210 w 3745215"/>
              <a:gd name="connsiteY6" fmla="*/ 102517 h 820133"/>
              <a:gd name="connsiteX7" fmla="*/ 2481466 w 3745215"/>
              <a:gd name="connsiteY7" fmla="*/ 102517 h 820133"/>
              <a:gd name="connsiteX8" fmla="*/ 1846978 w 3745215"/>
              <a:gd name="connsiteY8" fmla="*/ 102517 h 820133"/>
              <a:gd name="connsiteX9" fmla="*/ 1248405 w 3745215"/>
              <a:gd name="connsiteY9" fmla="*/ 102517 h 820133"/>
              <a:gd name="connsiteX10" fmla="*/ 649831 w 3745215"/>
              <a:gd name="connsiteY10" fmla="*/ 102517 h 820133"/>
              <a:gd name="connsiteX11" fmla="*/ 51258 w 3745215"/>
              <a:gd name="connsiteY11" fmla="*/ 102517 h 820133"/>
              <a:gd name="connsiteX12" fmla="*/ 0 w 3745215"/>
              <a:gd name="connsiteY12" fmla="*/ 153775 h 820133"/>
              <a:gd name="connsiteX13" fmla="*/ 0 w 3745215"/>
              <a:gd name="connsiteY13" fmla="*/ 768875 h 820133"/>
              <a:gd name="connsiteX14" fmla="*/ 51258 w 3745215"/>
              <a:gd name="connsiteY14" fmla="*/ 820133 h 820133"/>
              <a:gd name="connsiteX15" fmla="*/ 102516 w 3745215"/>
              <a:gd name="connsiteY15" fmla="*/ 768875 h 820133"/>
              <a:gd name="connsiteX16" fmla="*/ 102517 w 3745215"/>
              <a:gd name="connsiteY16" fmla="*/ 717616 h 820133"/>
              <a:gd name="connsiteX17" fmla="*/ 665176 w 3745215"/>
              <a:gd name="connsiteY17" fmla="*/ 717616 h 820133"/>
              <a:gd name="connsiteX18" fmla="*/ 1156006 w 3745215"/>
              <a:gd name="connsiteY18" fmla="*/ 717616 h 820133"/>
              <a:gd name="connsiteX19" fmla="*/ 1790494 w 3745215"/>
              <a:gd name="connsiteY19" fmla="*/ 717616 h 820133"/>
              <a:gd name="connsiteX20" fmla="*/ 2353153 w 3745215"/>
              <a:gd name="connsiteY20" fmla="*/ 717616 h 820133"/>
              <a:gd name="connsiteX21" fmla="*/ 2987640 w 3745215"/>
              <a:gd name="connsiteY21" fmla="*/ 717616 h 820133"/>
              <a:gd name="connsiteX22" fmla="*/ 3693957 w 3745215"/>
              <a:gd name="connsiteY22" fmla="*/ 717616 h 820133"/>
              <a:gd name="connsiteX23" fmla="*/ 3745215 w 3745215"/>
              <a:gd name="connsiteY23" fmla="*/ 666358 h 820133"/>
              <a:gd name="connsiteX24" fmla="*/ 3745215 w 3745215"/>
              <a:gd name="connsiteY24" fmla="*/ 51258 h 820133"/>
              <a:gd name="connsiteX25" fmla="*/ 51258 w 3745215"/>
              <a:gd name="connsiteY25" fmla="*/ 205033 h 820133"/>
              <a:gd name="connsiteX26" fmla="*/ 102516 w 3745215"/>
              <a:gd name="connsiteY26" fmla="*/ 153775 h 820133"/>
              <a:gd name="connsiteX27" fmla="*/ 76887 w 3745215"/>
              <a:gd name="connsiteY27" fmla="*/ 128146 h 820133"/>
              <a:gd name="connsiteX28" fmla="*/ 51258 w 3745215"/>
              <a:gd name="connsiteY28" fmla="*/ 153775 h 820133"/>
              <a:gd name="connsiteX29" fmla="*/ 51258 w 3745215"/>
              <a:gd name="connsiteY29" fmla="*/ 205033 h 820133"/>
              <a:gd name="connsiteX0" fmla="*/ 51258 w 3745215"/>
              <a:gd name="connsiteY0" fmla="*/ 205033 h 820133"/>
              <a:gd name="connsiteX1" fmla="*/ 102516 w 3745215"/>
              <a:gd name="connsiteY1" fmla="*/ 153775 h 820133"/>
              <a:gd name="connsiteX2" fmla="*/ 76887 w 3745215"/>
              <a:gd name="connsiteY2" fmla="*/ 128146 h 820133"/>
              <a:gd name="connsiteX3" fmla="*/ 51258 w 3745215"/>
              <a:gd name="connsiteY3" fmla="*/ 153775 h 820133"/>
              <a:gd name="connsiteX4" fmla="*/ 51258 w 3745215"/>
              <a:gd name="connsiteY4" fmla="*/ 205033 h 820133"/>
              <a:gd name="connsiteX5" fmla="*/ 3693957 w 3745215"/>
              <a:gd name="connsiteY5" fmla="*/ 102517 h 820133"/>
              <a:gd name="connsiteX6" fmla="*/ 3745215 w 3745215"/>
              <a:gd name="connsiteY6" fmla="*/ 51259 h 820133"/>
              <a:gd name="connsiteX7" fmla="*/ 3693957 w 3745215"/>
              <a:gd name="connsiteY7" fmla="*/ 1 h 820133"/>
              <a:gd name="connsiteX8" fmla="*/ 3642699 w 3745215"/>
              <a:gd name="connsiteY8" fmla="*/ 51259 h 820133"/>
              <a:gd name="connsiteX9" fmla="*/ 3668328 w 3745215"/>
              <a:gd name="connsiteY9" fmla="*/ 76888 h 820133"/>
              <a:gd name="connsiteX10" fmla="*/ 3693957 w 3745215"/>
              <a:gd name="connsiteY10" fmla="*/ 51259 h 820133"/>
              <a:gd name="connsiteX11" fmla="*/ 3693957 w 3745215"/>
              <a:gd name="connsiteY11" fmla="*/ 102517 h 820133"/>
              <a:gd name="connsiteX0" fmla="*/ 0 w 3745215"/>
              <a:gd name="connsiteY0" fmla="*/ 153775 h 820133"/>
              <a:gd name="connsiteX1" fmla="*/ 51258 w 3745215"/>
              <a:gd name="connsiteY1" fmla="*/ 102517 h 820133"/>
              <a:gd name="connsiteX2" fmla="*/ 721660 w 3745215"/>
              <a:gd name="connsiteY2" fmla="*/ 102517 h 820133"/>
              <a:gd name="connsiteX3" fmla="*/ 1284319 w 3745215"/>
              <a:gd name="connsiteY3" fmla="*/ 102517 h 820133"/>
              <a:gd name="connsiteX4" fmla="*/ 1775149 w 3745215"/>
              <a:gd name="connsiteY4" fmla="*/ 102517 h 820133"/>
              <a:gd name="connsiteX5" fmla="*/ 2373723 w 3745215"/>
              <a:gd name="connsiteY5" fmla="*/ 102517 h 820133"/>
              <a:gd name="connsiteX6" fmla="*/ 2936381 w 3745215"/>
              <a:gd name="connsiteY6" fmla="*/ 102517 h 820133"/>
              <a:gd name="connsiteX7" fmla="*/ 3642698 w 3745215"/>
              <a:gd name="connsiteY7" fmla="*/ 102517 h 820133"/>
              <a:gd name="connsiteX8" fmla="*/ 3642698 w 3745215"/>
              <a:gd name="connsiteY8" fmla="*/ 51258 h 820133"/>
              <a:gd name="connsiteX9" fmla="*/ 3693956 w 3745215"/>
              <a:gd name="connsiteY9" fmla="*/ 0 h 820133"/>
              <a:gd name="connsiteX10" fmla="*/ 3745214 w 3745215"/>
              <a:gd name="connsiteY10" fmla="*/ 51258 h 820133"/>
              <a:gd name="connsiteX11" fmla="*/ 3745215 w 3745215"/>
              <a:gd name="connsiteY11" fmla="*/ 666358 h 820133"/>
              <a:gd name="connsiteX12" fmla="*/ 3693957 w 3745215"/>
              <a:gd name="connsiteY12" fmla="*/ 717616 h 820133"/>
              <a:gd name="connsiteX13" fmla="*/ 3131298 w 3745215"/>
              <a:gd name="connsiteY13" fmla="*/ 717616 h 820133"/>
              <a:gd name="connsiteX14" fmla="*/ 2460896 w 3745215"/>
              <a:gd name="connsiteY14" fmla="*/ 717616 h 820133"/>
              <a:gd name="connsiteX15" fmla="*/ 1862323 w 3745215"/>
              <a:gd name="connsiteY15" fmla="*/ 717616 h 820133"/>
              <a:gd name="connsiteX16" fmla="*/ 1371492 w 3745215"/>
              <a:gd name="connsiteY16" fmla="*/ 717616 h 820133"/>
              <a:gd name="connsiteX17" fmla="*/ 880662 w 3745215"/>
              <a:gd name="connsiteY17" fmla="*/ 717616 h 820133"/>
              <a:gd name="connsiteX18" fmla="*/ 102517 w 3745215"/>
              <a:gd name="connsiteY18" fmla="*/ 717616 h 820133"/>
              <a:gd name="connsiteX19" fmla="*/ 102517 w 3745215"/>
              <a:gd name="connsiteY19" fmla="*/ 768875 h 820133"/>
              <a:gd name="connsiteX20" fmla="*/ 51259 w 3745215"/>
              <a:gd name="connsiteY20" fmla="*/ 820133 h 820133"/>
              <a:gd name="connsiteX21" fmla="*/ 1 w 3745215"/>
              <a:gd name="connsiteY21" fmla="*/ 768875 h 820133"/>
              <a:gd name="connsiteX22" fmla="*/ 0 w 3745215"/>
              <a:gd name="connsiteY22" fmla="*/ 153775 h 820133"/>
              <a:gd name="connsiteX23" fmla="*/ 3642698 w 3745215"/>
              <a:gd name="connsiteY23" fmla="*/ 102517 h 820133"/>
              <a:gd name="connsiteX24" fmla="*/ 3693957 w 3745215"/>
              <a:gd name="connsiteY24" fmla="*/ 102517 h 820133"/>
              <a:gd name="connsiteX25" fmla="*/ 3745215 w 3745215"/>
              <a:gd name="connsiteY25" fmla="*/ 51259 h 820133"/>
              <a:gd name="connsiteX26" fmla="*/ 3693957 w 3745215"/>
              <a:gd name="connsiteY26" fmla="*/ 102517 h 820133"/>
              <a:gd name="connsiteX27" fmla="*/ 3693957 w 3745215"/>
              <a:gd name="connsiteY27" fmla="*/ 51258 h 820133"/>
              <a:gd name="connsiteX28" fmla="*/ 3668328 w 3745215"/>
              <a:gd name="connsiteY28" fmla="*/ 76887 h 820133"/>
              <a:gd name="connsiteX29" fmla="*/ 3642699 w 3745215"/>
              <a:gd name="connsiteY29" fmla="*/ 51258 h 820133"/>
              <a:gd name="connsiteX30" fmla="*/ 51258 w 3745215"/>
              <a:gd name="connsiteY30" fmla="*/ 205033 h 820133"/>
              <a:gd name="connsiteX31" fmla="*/ 51258 w 3745215"/>
              <a:gd name="connsiteY31" fmla="*/ 153775 h 820133"/>
              <a:gd name="connsiteX32" fmla="*/ 76887 w 3745215"/>
              <a:gd name="connsiteY32" fmla="*/ 128146 h 820133"/>
              <a:gd name="connsiteX33" fmla="*/ 102516 w 3745215"/>
              <a:gd name="connsiteY33" fmla="*/ 153775 h 820133"/>
              <a:gd name="connsiteX34" fmla="*/ 51258 w 3745215"/>
              <a:gd name="connsiteY34" fmla="*/ 205033 h 820133"/>
              <a:gd name="connsiteX35" fmla="*/ 0 w 3745215"/>
              <a:gd name="connsiteY35" fmla="*/ 153775 h 820133"/>
              <a:gd name="connsiteX36" fmla="*/ 102517 w 3745215"/>
              <a:gd name="connsiteY36" fmla="*/ 153775 h 820133"/>
              <a:gd name="connsiteX37" fmla="*/ 102517 w 3745215"/>
              <a:gd name="connsiteY37" fmla="*/ 717616 h 820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3745215" h="820133" stroke="0" extrusionOk="0">
                <a:moveTo>
                  <a:pt x="3745215" y="51258"/>
                </a:moveTo>
                <a:cubicBezTo>
                  <a:pt x="3730364" y="71091"/>
                  <a:pt x="3718175" y="77329"/>
                  <a:pt x="3693957" y="102516"/>
                </a:cubicBezTo>
                <a:cubicBezTo>
                  <a:pt x="3693014" y="84997"/>
                  <a:pt x="3695573" y="70482"/>
                  <a:pt x="3693957" y="51258"/>
                </a:cubicBezTo>
                <a:cubicBezTo>
                  <a:pt x="3695202" y="67003"/>
                  <a:pt x="3680852" y="79879"/>
                  <a:pt x="3668328" y="76887"/>
                </a:cubicBezTo>
                <a:cubicBezTo>
                  <a:pt x="3654377" y="77291"/>
                  <a:pt x="3640146" y="65556"/>
                  <a:pt x="3642699" y="51258"/>
                </a:cubicBezTo>
                <a:cubicBezTo>
                  <a:pt x="3642415" y="67926"/>
                  <a:pt x="3640828" y="89209"/>
                  <a:pt x="3642698" y="102517"/>
                </a:cubicBezTo>
                <a:cubicBezTo>
                  <a:pt x="3361465" y="76363"/>
                  <a:pt x="3233931" y="97782"/>
                  <a:pt x="3008210" y="102517"/>
                </a:cubicBezTo>
                <a:cubicBezTo>
                  <a:pt x="2782489" y="107252"/>
                  <a:pt x="2698593" y="114764"/>
                  <a:pt x="2481466" y="102517"/>
                </a:cubicBezTo>
                <a:cubicBezTo>
                  <a:pt x="2264339" y="90270"/>
                  <a:pt x="2018998" y="113781"/>
                  <a:pt x="1846978" y="102517"/>
                </a:cubicBezTo>
                <a:cubicBezTo>
                  <a:pt x="1674958" y="91253"/>
                  <a:pt x="1428957" y="108334"/>
                  <a:pt x="1248405" y="102517"/>
                </a:cubicBezTo>
                <a:cubicBezTo>
                  <a:pt x="1067853" y="96700"/>
                  <a:pt x="817311" y="110557"/>
                  <a:pt x="649831" y="102517"/>
                </a:cubicBezTo>
                <a:cubicBezTo>
                  <a:pt x="482351" y="94477"/>
                  <a:pt x="234656" y="127187"/>
                  <a:pt x="51258" y="102517"/>
                </a:cubicBezTo>
                <a:cubicBezTo>
                  <a:pt x="20850" y="108564"/>
                  <a:pt x="-955" y="123513"/>
                  <a:pt x="0" y="153775"/>
                </a:cubicBezTo>
                <a:cubicBezTo>
                  <a:pt x="1576" y="390396"/>
                  <a:pt x="15571" y="606421"/>
                  <a:pt x="0" y="768875"/>
                </a:cubicBezTo>
                <a:cubicBezTo>
                  <a:pt x="-4638" y="793057"/>
                  <a:pt x="21888" y="818635"/>
                  <a:pt x="51258" y="820133"/>
                </a:cubicBezTo>
                <a:cubicBezTo>
                  <a:pt x="76829" y="819865"/>
                  <a:pt x="106478" y="799428"/>
                  <a:pt x="102516" y="768875"/>
                </a:cubicBezTo>
                <a:cubicBezTo>
                  <a:pt x="105523" y="750281"/>
                  <a:pt x="106098" y="734132"/>
                  <a:pt x="102517" y="717616"/>
                </a:cubicBezTo>
                <a:cubicBezTo>
                  <a:pt x="233292" y="728294"/>
                  <a:pt x="391963" y="716536"/>
                  <a:pt x="665176" y="717616"/>
                </a:cubicBezTo>
                <a:cubicBezTo>
                  <a:pt x="938389" y="718696"/>
                  <a:pt x="970114" y="738502"/>
                  <a:pt x="1156006" y="717616"/>
                </a:cubicBezTo>
                <a:cubicBezTo>
                  <a:pt x="1341898" y="696731"/>
                  <a:pt x="1591076" y="745885"/>
                  <a:pt x="1790494" y="717616"/>
                </a:cubicBezTo>
                <a:cubicBezTo>
                  <a:pt x="1989912" y="689347"/>
                  <a:pt x="2182961" y="710260"/>
                  <a:pt x="2353153" y="717616"/>
                </a:cubicBezTo>
                <a:cubicBezTo>
                  <a:pt x="2523345" y="724972"/>
                  <a:pt x="2695556" y="729875"/>
                  <a:pt x="2987640" y="717616"/>
                </a:cubicBezTo>
                <a:cubicBezTo>
                  <a:pt x="3279724" y="705357"/>
                  <a:pt x="3507408" y="742388"/>
                  <a:pt x="3693957" y="717616"/>
                </a:cubicBezTo>
                <a:cubicBezTo>
                  <a:pt x="3719489" y="713363"/>
                  <a:pt x="3746491" y="693827"/>
                  <a:pt x="3745215" y="666358"/>
                </a:cubicBezTo>
                <a:cubicBezTo>
                  <a:pt x="3765686" y="485493"/>
                  <a:pt x="3763522" y="326226"/>
                  <a:pt x="3745215" y="51258"/>
                </a:cubicBezTo>
                <a:close/>
                <a:moveTo>
                  <a:pt x="51258" y="205033"/>
                </a:moveTo>
                <a:cubicBezTo>
                  <a:pt x="77522" y="207755"/>
                  <a:pt x="101727" y="180261"/>
                  <a:pt x="102516" y="153775"/>
                </a:cubicBezTo>
                <a:cubicBezTo>
                  <a:pt x="104614" y="137738"/>
                  <a:pt x="90833" y="127421"/>
                  <a:pt x="76887" y="128146"/>
                </a:cubicBezTo>
                <a:cubicBezTo>
                  <a:pt x="60049" y="128763"/>
                  <a:pt x="51539" y="136318"/>
                  <a:pt x="51258" y="153775"/>
                </a:cubicBezTo>
                <a:cubicBezTo>
                  <a:pt x="51498" y="173877"/>
                  <a:pt x="53220" y="187643"/>
                  <a:pt x="51258" y="205033"/>
                </a:cubicBezTo>
                <a:close/>
              </a:path>
              <a:path w="3745215" h="820133" fill="darkenLess" stroke="0" extrusionOk="0">
                <a:moveTo>
                  <a:pt x="51258" y="205033"/>
                </a:moveTo>
                <a:cubicBezTo>
                  <a:pt x="80238" y="205980"/>
                  <a:pt x="103676" y="185038"/>
                  <a:pt x="102516" y="153775"/>
                </a:cubicBezTo>
                <a:cubicBezTo>
                  <a:pt x="101106" y="136856"/>
                  <a:pt x="88437" y="130353"/>
                  <a:pt x="76887" y="128146"/>
                </a:cubicBezTo>
                <a:cubicBezTo>
                  <a:pt x="62857" y="127420"/>
                  <a:pt x="48408" y="137891"/>
                  <a:pt x="51258" y="153775"/>
                </a:cubicBezTo>
                <a:cubicBezTo>
                  <a:pt x="51767" y="175316"/>
                  <a:pt x="53236" y="189492"/>
                  <a:pt x="51258" y="205033"/>
                </a:cubicBezTo>
                <a:close/>
                <a:moveTo>
                  <a:pt x="3693957" y="102517"/>
                </a:moveTo>
                <a:cubicBezTo>
                  <a:pt x="3726643" y="105222"/>
                  <a:pt x="3744240" y="74758"/>
                  <a:pt x="3745215" y="51259"/>
                </a:cubicBezTo>
                <a:cubicBezTo>
                  <a:pt x="3742010" y="24778"/>
                  <a:pt x="3725671" y="4778"/>
                  <a:pt x="3693957" y="1"/>
                </a:cubicBezTo>
                <a:cubicBezTo>
                  <a:pt x="3663567" y="1780"/>
                  <a:pt x="3641006" y="24592"/>
                  <a:pt x="3642699" y="51259"/>
                </a:cubicBezTo>
                <a:cubicBezTo>
                  <a:pt x="3642428" y="66668"/>
                  <a:pt x="3653775" y="76829"/>
                  <a:pt x="3668328" y="76888"/>
                </a:cubicBezTo>
                <a:cubicBezTo>
                  <a:pt x="3681760" y="77049"/>
                  <a:pt x="3694840" y="66509"/>
                  <a:pt x="3693957" y="51259"/>
                </a:cubicBezTo>
                <a:cubicBezTo>
                  <a:pt x="3696150" y="61522"/>
                  <a:pt x="3695915" y="79173"/>
                  <a:pt x="3693957" y="102517"/>
                </a:cubicBezTo>
                <a:close/>
              </a:path>
              <a:path w="3745215" h="820133" fill="none" extrusionOk="0">
                <a:moveTo>
                  <a:pt x="0" y="153775"/>
                </a:moveTo>
                <a:cubicBezTo>
                  <a:pt x="55" y="124800"/>
                  <a:pt x="26254" y="108395"/>
                  <a:pt x="51258" y="102517"/>
                </a:cubicBezTo>
                <a:cubicBezTo>
                  <a:pt x="356052" y="104479"/>
                  <a:pt x="561768" y="80514"/>
                  <a:pt x="721660" y="102517"/>
                </a:cubicBezTo>
                <a:cubicBezTo>
                  <a:pt x="881552" y="124520"/>
                  <a:pt x="1135090" y="112548"/>
                  <a:pt x="1284319" y="102517"/>
                </a:cubicBezTo>
                <a:cubicBezTo>
                  <a:pt x="1433548" y="92486"/>
                  <a:pt x="1668745" y="125444"/>
                  <a:pt x="1775149" y="102517"/>
                </a:cubicBezTo>
                <a:cubicBezTo>
                  <a:pt x="1881553" y="79591"/>
                  <a:pt x="2107203" y="109690"/>
                  <a:pt x="2373723" y="102517"/>
                </a:cubicBezTo>
                <a:cubicBezTo>
                  <a:pt x="2640243" y="95344"/>
                  <a:pt x="2703781" y="77801"/>
                  <a:pt x="2936381" y="102517"/>
                </a:cubicBezTo>
                <a:cubicBezTo>
                  <a:pt x="3168981" y="127233"/>
                  <a:pt x="3478879" y="137109"/>
                  <a:pt x="3642698" y="102517"/>
                </a:cubicBezTo>
                <a:cubicBezTo>
                  <a:pt x="3644782" y="90180"/>
                  <a:pt x="3643680" y="76810"/>
                  <a:pt x="3642698" y="51258"/>
                </a:cubicBezTo>
                <a:cubicBezTo>
                  <a:pt x="3639490" y="17100"/>
                  <a:pt x="3661704" y="-4602"/>
                  <a:pt x="3693956" y="0"/>
                </a:cubicBezTo>
                <a:cubicBezTo>
                  <a:pt x="3716659" y="4271"/>
                  <a:pt x="3742357" y="21750"/>
                  <a:pt x="3745214" y="51258"/>
                </a:cubicBezTo>
                <a:cubicBezTo>
                  <a:pt x="3740737" y="271521"/>
                  <a:pt x="3740872" y="479118"/>
                  <a:pt x="3745215" y="666358"/>
                </a:cubicBezTo>
                <a:cubicBezTo>
                  <a:pt x="3749955" y="698520"/>
                  <a:pt x="3722598" y="711602"/>
                  <a:pt x="3693957" y="717616"/>
                </a:cubicBezTo>
                <a:cubicBezTo>
                  <a:pt x="3574704" y="691641"/>
                  <a:pt x="3266720" y="726126"/>
                  <a:pt x="3131298" y="717616"/>
                </a:cubicBezTo>
                <a:cubicBezTo>
                  <a:pt x="2995876" y="709106"/>
                  <a:pt x="2607545" y="739690"/>
                  <a:pt x="2460896" y="717616"/>
                </a:cubicBezTo>
                <a:cubicBezTo>
                  <a:pt x="2314247" y="695542"/>
                  <a:pt x="2007333" y="697634"/>
                  <a:pt x="1862323" y="717616"/>
                </a:cubicBezTo>
                <a:cubicBezTo>
                  <a:pt x="1717313" y="737598"/>
                  <a:pt x="1496200" y="730402"/>
                  <a:pt x="1371492" y="717616"/>
                </a:cubicBezTo>
                <a:cubicBezTo>
                  <a:pt x="1246784" y="704830"/>
                  <a:pt x="986329" y="704707"/>
                  <a:pt x="880662" y="717616"/>
                </a:cubicBezTo>
                <a:cubicBezTo>
                  <a:pt x="774995" y="730526"/>
                  <a:pt x="479043" y="723380"/>
                  <a:pt x="102517" y="717616"/>
                </a:cubicBezTo>
                <a:cubicBezTo>
                  <a:pt x="101434" y="729744"/>
                  <a:pt x="104409" y="751696"/>
                  <a:pt x="102517" y="768875"/>
                </a:cubicBezTo>
                <a:cubicBezTo>
                  <a:pt x="100468" y="799151"/>
                  <a:pt x="81353" y="823431"/>
                  <a:pt x="51259" y="820133"/>
                </a:cubicBezTo>
                <a:cubicBezTo>
                  <a:pt x="24062" y="817936"/>
                  <a:pt x="-1302" y="797811"/>
                  <a:pt x="1" y="768875"/>
                </a:cubicBezTo>
                <a:cubicBezTo>
                  <a:pt x="-3065" y="559185"/>
                  <a:pt x="-282" y="367409"/>
                  <a:pt x="0" y="153775"/>
                </a:cubicBezTo>
                <a:close/>
                <a:moveTo>
                  <a:pt x="3642698" y="102517"/>
                </a:moveTo>
                <a:cubicBezTo>
                  <a:pt x="3655683" y="104321"/>
                  <a:pt x="3677050" y="100025"/>
                  <a:pt x="3693957" y="102517"/>
                </a:cubicBezTo>
                <a:cubicBezTo>
                  <a:pt x="3722269" y="100086"/>
                  <a:pt x="3743957" y="77493"/>
                  <a:pt x="3745215" y="51259"/>
                </a:cubicBezTo>
                <a:moveTo>
                  <a:pt x="3693957" y="102517"/>
                </a:moveTo>
                <a:cubicBezTo>
                  <a:pt x="3691831" y="84891"/>
                  <a:pt x="3694319" y="67513"/>
                  <a:pt x="3693957" y="51258"/>
                </a:cubicBezTo>
                <a:cubicBezTo>
                  <a:pt x="3693685" y="65217"/>
                  <a:pt x="3681404" y="76103"/>
                  <a:pt x="3668328" y="76887"/>
                </a:cubicBezTo>
                <a:cubicBezTo>
                  <a:pt x="3652956" y="76214"/>
                  <a:pt x="3642925" y="62070"/>
                  <a:pt x="3642699" y="51258"/>
                </a:cubicBezTo>
                <a:moveTo>
                  <a:pt x="51258" y="205033"/>
                </a:moveTo>
                <a:cubicBezTo>
                  <a:pt x="51089" y="179846"/>
                  <a:pt x="50592" y="167091"/>
                  <a:pt x="51258" y="153775"/>
                </a:cubicBezTo>
                <a:cubicBezTo>
                  <a:pt x="52778" y="142034"/>
                  <a:pt x="64071" y="128061"/>
                  <a:pt x="76887" y="128146"/>
                </a:cubicBezTo>
                <a:cubicBezTo>
                  <a:pt x="92152" y="128322"/>
                  <a:pt x="101072" y="140083"/>
                  <a:pt x="102516" y="153775"/>
                </a:cubicBezTo>
                <a:cubicBezTo>
                  <a:pt x="99953" y="182128"/>
                  <a:pt x="82167" y="205188"/>
                  <a:pt x="51258" y="205033"/>
                </a:cubicBezTo>
                <a:cubicBezTo>
                  <a:pt x="24975" y="201392"/>
                  <a:pt x="976" y="180477"/>
                  <a:pt x="0" y="153775"/>
                </a:cubicBezTo>
                <a:moveTo>
                  <a:pt x="102517" y="153775"/>
                </a:moveTo>
                <a:cubicBezTo>
                  <a:pt x="101035" y="336134"/>
                  <a:pt x="83140" y="514033"/>
                  <a:pt x="102517" y="717616"/>
                </a:cubicBezTo>
              </a:path>
              <a:path w="3745215" h="820133" fill="none" stroke="0" extrusionOk="0">
                <a:moveTo>
                  <a:pt x="0" y="153775"/>
                </a:moveTo>
                <a:cubicBezTo>
                  <a:pt x="719" y="126913"/>
                  <a:pt x="22312" y="109388"/>
                  <a:pt x="51258" y="102517"/>
                </a:cubicBezTo>
                <a:cubicBezTo>
                  <a:pt x="217392" y="78440"/>
                  <a:pt x="374089" y="78767"/>
                  <a:pt x="685746" y="102517"/>
                </a:cubicBezTo>
                <a:cubicBezTo>
                  <a:pt x="997403" y="126267"/>
                  <a:pt x="1124423" y="92047"/>
                  <a:pt x="1320233" y="102517"/>
                </a:cubicBezTo>
                <a:cubicBezTo>
                  <a:pt x="1516043" y="112987"/>
                  <a:pt x="1606302" y="119988"/>
                  <a:pt x="1811064" y="102517"/>
                </a:cubicBezTo>
                <a:cubicBezTo>
                  <a:pt x="2015826" y="85046"/>
                  <a:pt x="2151717" y="104152"/>
                  <a:pt x="2337808" y="102517"/>
                </a:cubicBezTo>
                <a:cubicBezTo>
                  <a:pt x="2523899" y="100882"/>
                  <a:pt x="2751896" y="99195"/>
                  <a:pt x="2864553" y="102517"/>
                </a:cubicBezTo>
                <a:cubicBezTo>
                  <a:pt x="2977211" y="105839"/>
                  <a:pt x="3257647" y="114297"/>
                  <a:pt x="3642698" y="102517"/>
                </a:cubicBezTo>
                <a:cubicBezTo>
                  <a:pt x="3644241" y="80420"/>
                  <a:pt x="3640494" y="62893"/>
                  <a:pt x="3642698" y="51258"/>
                </a:cubicBezTo>
                <a:cubicBezTo>
                  <a:pt x="3649459" y="24591"/>
                  <a:pt x="3666588" y="516"/>
                  <a:pt x="3693956" y="0"/>
                </a:cubicBezTo>
                <a:cubicBezTo>
                  <a:pt x="3724341" y="-13"/>
                  <a:pt x="3748437" y="28829"/>
                  <a:pt x="3745214" y="51258"/>
                </a:cubicBezTo>
                <a:cubicBezTo>
                  <a:pt x="3781324" y="224969"/>
                  <a:pt x="3754566" y="441838"/>
                  <a:pt x="3745215" y="666358"/>
                </a:cubicBezTo>
                <a:cubicBezTo>
                  <a:pt x="3751350" y="694873"/>
                  <a:pt x="3723769" y="722548"/>
                  <a:pt x="3693957" y="717616"/>
                </a:cubicBezTo>
                <a:cubicBezTo>
                  <a:pt x="3497304" y="739400"/>
                  <a:pt x="3293839" y="713088"/>
                  <a:pt x="3167212" y="717616"/>
                </a:cubicBezTo>
                <a:cubicBezTo>
                  <a:pt x="3040586" y="722144"/>
                  <a:pt x="2739365" y="705748"/>
                  <a:pt x="2496810" y="717616"/>
                </a:cubicBezTo>
                <a:cubicBezTo>
                  <a:pt x="2254255" y="729484"/>
                  <a:pt x="2085729" y="697800"/>
                  <a:pt x="1970066" y="717616"/>
                </a:cubicBezTo>
                <a:cubicBezTo>
                  <a:pt x="1854403" y="737432"/>
                  <a:pt x="1615190" y="720307"/>
                  <a:pt x="1299664" y="717616"/>
                </a:cubicBezTo>
                <a:cubicBezTo>
                  <a:pt x="984138" y="714925"/>
                  <a:pt x="941976" y="714457"/>
                  <a:pt x="772919" y="717616"/>
                </a:cubicBezTo>
                <a:cubicBezTo>
                  <a:pt x="603863" y="720775"/>
                  <a:pt x="281788" y="726270"/>
                  <a:pt x="102517" y="717616"/>
                </a:cubicBezTo>
                <a:cubicBezTo>
                  <a:pt x="104738" y="738920"/>
                  <a:pt x="104386" y="747658"/>
                  <a:pt x="102517" y="768875"/>
                </a:cubicBezTo>
                <a:cubicBezTo>
                  <a:pt x="102782" y="798821"/>
                  <a:pt x="85030" y="816344"/>
                  <a:pt x="51259" y="820133"/>
                </a:cubicBezTo>
                <a:cubicBezTo>
                  <a:pt x="22164" y="819206"/>
                  <a:pt x="584" y="796508"/>
                  <a:pt x="1" y="768875"/>
                </a:cubicBezTo>
                <a:cubicBezTo>
                  <a:pt x="-20328" y="559070"/>
                  <a:pt x="5784" y="389144"/>
                  <a:pt x="0" y="153775"/>
                </a:cubicBezTo>
                <a:close/>
                <a:moveTo>
                  <a:pt x="3642698" y="102517"/>
                </a:moveTo>
                <a:cubicBezTo>
                  <a:pt x="3665920" y="103381"/>
                  <a:pt x="3672829" y="104728"/>
                  <a:pt x="3693957" y="102517"/>
                </a:cubicBezTo>
                <a:cubicBezTo>
                  <a:pt x="3722463" y="105392"/>
                  <a:pt x="3739205" y="79058"/>
                  <a:pt x="3745215" y="51259"/>
                </a:cubicBezTo>
                <a:moveTo>
                  <a:pt x="3693957" y="102517"/>
                </a:moveTo>
                <a:cubicBezTo>
                  <a:pt x="3691783" y="84762"/>
                  <a:pt x="3691670" y="74069"/>
                  <a:pt x="3693957" y="51258"/>
                </a:cubicBezTo>
                <a:cubicBezTo>
                  <a:pt x="3696259" y="66384"/>
                  <a:pt x="3679703" y="74973"/>
                  <a:pt x="3668328" y="76887"/>
                </a:cubicBezTo>
                <a:cubicBezTo>
                  <a:pt x="3655566" y="77187"/>
                  <a:pt x="3640233" y="65449"/>
                  <a:pt x="3642699" y="51258"/>
                </a:cubicBezTo>
                <a:moveTo>
                  <a:pt x="51258" y="205033"/>
                </a:moveTo>
                <a:cubicBezTo>
                  <a:pt x="49148" y="193026"/>
                  <a:pt x="50777" y="166824"/>
                  <a:pt x="51258" y="153775"/>
                </a:cubicBezTo>
                <a:cubicBezTo>
                  <a:pt x="50003" y="136821"/>
                  <a:pt x="63105" y="127047"/>
                  <a:pt x="76887" y="128146"/>
                </a:cubicBezTo>
                <a:cubicBezTo>
                  <a:pt x="92436" y="129241"/>
                  <a:pt x="103215" y="139886"/>
                  <a:pt x="102516" y="153775"/>
                </a:cubicBezTo>
                <a:cubicBezTo>
                  <a:pt x="101623" y="180174"/>
                  <a:pt x="80990" y="204277"/>
                  <a:pt x="51258" y="205033"/>
                </a:cubicBezTo>
                <a:cubicBezTo>
                  <a:pt x="22660" y="205799"/>
                  <a:pt x="1171" y="178806"/>
                  <a:pt x="0" y="153775"/>
                </a:cubicBezTo>
                <a:moveTo>
                  <a:pt x="102517" y="153775"/>
                </a:moveTo>
                <a:cubicBezTo>
                  <a:pt x="79804" y="316163"/>
                  <a:pt x="112597" y="459760"/>
                  <a:pt x="102517" y="717616"/>
                </a:cubicBezTo>
              </a:path>
            </a:pathLst>
          </a:cu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b="1" i="0" dirty="0">
                <a:solidFill>
                  <a:schemeClr val="tx1"/>
                </a:solidFill>
                <a:effectLst/>
                <a:latin typeface="Nunito"/>
              </a:rPr>
              <a:t>Javni radovi. Radnici na izgradnji </a:t>
            </a:r>
            <a:r>
              <a:rPr lang="hr-HR" sz="2000" b="1" i="0" dirty="0" smtClean="0">
                <a:solidFill>
                  <a:schemeClr val="tx1"/>
                </a:solidFill>
                <a:effectLst/>
                <a:latin typeface="Nunito"/>
              </a:rPr>
              <a:t>ceste.</a:t>
            </a:r>
            <a:endParaRPr lang="hr-HR" sz="2000" b="1" i="0" dirty="0">
              <a:solidFill>
                <a:schemeClr val="tx1"/>
              </a:solidFill>
              <a:effectLst/>
              <a:latin typeface="Nunito"/>
            </a:endParaRPr>
          </a:p>
        </p:txBody>
      </p:sp>
      <p:sp>
        <p:nvSpPr>
          <p:cNvPr id="6" name="Svitak: vodoravno 5">
            <a:extLst>
              <a:ext uri="{FF2B5EF4-FFF2-40B4-BE49-F238E27FC236}">
                <a16:creationId xmlns:a16="http://schemas.microsoft.com/office/drawing/2014/main" xmlns="" id="{A50B7ED4-ECA4-4882-9C46-ACCF47B2661C}"/>
              </a:ext>
            </a:extLst>
          </p:cNvPr>
          <p:cNvSpPr/>
          <p:nvPr/>
        </p:nvSpPr>
        <p:spPr>
          <a:xfrm>
            <a:off x="9335762" y="1423269"/>
            <a:ext cx="2535811" cy="4468308"/>
          </a:xfrm>
          <a:custGeom>
            <a:avLst/>
            <a:gdLst>
              <a:gd name="connsiteX0" fmla="*/ 2535811 w 2535811"/>
              <a:gd name="connsiteY0" fmla="*/ 158488 h 4468308"/>
              <a:gd name="connsiteX1" fmla="*/ 2377323 w 2535811"/>
              <a:gd name="connsiteY1" fmla="*/ 316976 h 4468308"/>
              <a:gd name="connsiteX2" fmla="*/ 2377323 w 2535811"/>
              <a:gd name="connsiteY2" fmla="*/ 158488 h 4468308"/>
              <a:gd name="connsiteX3" fmla="*/ 2298079 w 2535811"/>
              <a:gd name="connsiteY3" fmla="*/ 237732 h 4468308"/>
              <a:gd name="connsiteX4" fmla="*/ 2218835 w 2535811"/>
              <a:gd name="connsiteY4" fmla="*/ 158488 h 4468308"/>
              <a:gd name="connsiteX5" fmla="*/ 2218835 w 2535811"/>
              <a:gd name="connsiteY5" fmla="*/ 316976 h 4468308"/>
              <a:gd name="connsiteX6" fmla="*/ 1511449 w 2535811"/>
              <a:gd name="connsiteY6" fmla="*/ 316976 h 4468308"/>
              <a:gd name="connsiteX7" fmla="*/ 865874 w 2535811"/>
              <a:gd name="connsiteY7" fmla="*/ 316976 h 4468308"/>
              <a:gd name="connsiteX8" fmla="*/ 158488 w 2535811"/>
              <a:gd name="connsiteY8" fmla="*/ 316976 h 4468308"/>
              <a:gd name="connsiteX9" fmla="*/ 0 w 2535811"/>
              <a:gd name="connsiteY9" fmla="*/ 475464 h 4468308"/>
              <a:gd name="connsiteX10" fmla="*/ 0 w 2535811"/>
              <a:gd name="connsiteY10" fmla="*/ 1191210 h 4468308"/>
              <a:gd name="connsiteX11" fmla="*/ 0 w 2535811"/>
              <a:gd name="connsiteY11" fmla="*/ 1753583 h 4468308"/>
              <a:gd name="connsiteX12" fmla="*/ 0 w 2535811"/>
              <a:gd name="connsiteY12" fmla="*/ 2315955 h 4468308"/>
              <a:gd name="connsiteX13" fmla="*/ 0 w 2535811"/>
              <a:gd name="connsiteY13" fmla="*/ 3031701 h 4468308"/>
              <a:gd name="connsiteX14" fmla="*/ 0 w 2535811"/>
              <a:gd name="connsiteY14" fmla="*/ 3747448 h 4468308"/>
              <a:gd name="connsiteX15" fmla="*/ 0 w 2535811"/>
              <a:gd name="connsiteY15" fmla="*/ 4309820 h 4468308"/>
              <a:gd name="connsiteX16" fmla="*/ 158488 w 2535811"/>
              <a:gd name="connsiteY16" fmla="*/ 4468308 h 4468308"/>
              <a:gd name="connsiteX17" fmla="*/ 316976 w 2535811"/>
              <a:gd name="connsiteY17" fmla="*/ 4309820 h 4468308"/>
              <a:gd name="connsiteX18" fmla="*/ 316976 w 2535811"/>
              <a:gd name="connsiteY18" fmla="*/ 4151332 h 4468308"/>
              <a:gd name="connsiteX19" fmla="*/ 962551 w 2535811"/>
              <a:gd name="connsiteY19" fmla="*/ 4151332 h 4468308"/>
              <a:gd name="connsiteX20" fmla="*/ 1628730 w 2535811"/>
              <a:gd name="connsiteY20" fmla="*/ 4151332 h 4468308"/>
              <a:gd name="connsiteX21" fmla="*/ 2377323 w 2535811"/>
              <a:gd name="connsiteY21" fmla="*/ 4151332 h 4468308"/>
              <a:gd name="connsiteX22" fmla="*/ 2535811 w 2535811"/>
              <a:gd name="connsiteY22" fmla="*/ 3992844 h 4468308"/>
              <a:gd name="connsiteX23" fmla="*/ 2535811 w 2535811"/>
              <a:gd name="connsiteY23" fmla="*/ 3315441 h 4468308"/>
              <a:gd name="connsiteX24" fmla="*/ 2535811 w 2535811"/>
              <a:gd name="connsiteY24" fmla="*/ 2599695 h 4468308"/>
              <a:gd name="connsiteX25" fmla="*/ 2535811 w 2535811"/>
              <a:gd name="connsiteY25" fmla="*/ 1998979 h 4468308"/>
              <a:gd name="connsiteX26" fmla="*/ 2535811 w 2535811"/>
              <a:gd name="connsiteY26" fmla="*/ 1474950 h 4468308"/>
              <a:gd name="connsiteX27" fmla="*/ 2535811 w 2535811"/>
              <a:gd name="connsiteY27" fmla="*/ 797547 h 4468308"/>
              <a:gd name="connsiteX28" fmla="*/ 2535811 w 2535811"/>
              <a:gd name="connsiteY28" fmla="*/ 158488 h 4468308"/>
              <a:gd name="connsiteX29" fmla="*/ 158488 w 2535811"/>
              <a:gd name="connsiteY29" fmla="*/ 633953 h 4468308"/>
              <a:gd name="connsiteX30" fmla="*/ 316976 w 2535811"/>
              <a:gd name="connsiteY30" fmla="*/ 475465 h 4468308"/>
              <a:gd name="connsiteX31" fmla="*/ 237732 w 2535811"/>
              <a:gd name="connsiteY31" fmla="*/ 396221 h 4468308"/>
              <a:gd name="connsiteX32" fmla="*/ 158488 w 2535811"/>
              <a:gd name="connsiteY32" fmla="*/ 475465 h 4468308"/>
              <a:gd name="connsiteX33" fmla="*/ 158488 w 2535811"/>
              <a:gd name="connsiteY33" fmla="*/ 633953 h 4468308"/>
              <a:gd name="connsiteX0" fmla="*/ 158488 w 2535811"/>
              <a:gd name="connsiteY0" fmla="*/ 633953 h 4468308"/>
              <a:gd name="connsiteX1" fmla="*/ 316976 w 2535811"/>
              <a:gd name="connsiteY1" fmla="*/ 475465 h 4468308"/>
              <a:gd name="connsiteX2" fmla="*/ 237732 w 2535811"/>
              <a:gd name="connsiteY2" fmla="*/ 396221 h 4468308"/>
              <a:gd name="connsiteX3" fmla="*/ 158488 w 2535811"/>
              <a:gd name="connsiteY3" fmla="*/ 475465 h 4468308"/>
              <a:gd name="connsiteX4" fmla="*/ 158488 w 2535811"/>
              <a:gd name="connsiteY4" fmla="*/ 633953 h 4468308"/>
              <a:gd name="connsiteX5" fmla="*/ 2377323 w 2535811"/>
              <a:gd name="connsiteY5" fmla="*/ 316976 h 4468308"/>
              <a:gd name="connsiteX6" fmla="*/ 2535811 w 2535811"/>
              <a:gd name="connsiteY6" fmla="*/ 158488 h 4468308"/>
              <a:gd name="connsiteX7" fmla="*/ 2377323 w 2535811"/>
              <a:gd name="connsiteY7" fmla="*/ 0 h 4468308"/>
              <a:gd name="connsiteX8" fmla="*/ 2218835 w 2535811"/>
              <a:gd name="connsiteY8" fmla="*/ 158488 h 4468308"/>
              <a:gd name="connsiteX9" fmla="*/ 2298079 w 2535811"/>
              <a:gd name="connsiteY9" fmla="*/ 237732 h 4468308"/>
              <a:gd name="connsiteX10" fmla="*/ 2377323 w 2535811"/>
              <a:gd name="connsiteY10" fmla="*/ 158488 h 4468308"/>
              <a:gd name="connsiteX11" fmla="*/ 2377323 w 2535811"/>
              <a:gd name="connsiteY11" fmla="*/ 316976 h 4468308"/>
              <a:gd name="connsiteX0" fmla="*/ 0 w 2535811"/>
              <a:gd name="connsiteY0" fmla="*/ 475465 h 4468308"/>
              <a:gd name="connsiteX1" fmla="*/ 158488 w 2535811"/>
              <a:gd name="connsiteY1" fmla="*/ 316977 h 4468308"/>
              <a:gd name="connsiteX2" fmla="*/ 804063 w 2535811"/>
              <a:gd name="connsiteY2" fmla="*/ 316977 h 4468308"/>
              <a:gd name="connsiteX3" fmla="*/ 1511449 w 2535811"/>
              <a:gd name="connsiteY3" fmla="*/ 316976 h 4468308"/>
              <a:gd name="connsiteX4" fmla="*/ 2218835 w 2535811"/>
              <a:gd name="connsiteY4" fmla="*/ 316976 h 4468308"/>
              <a:gd name="connsiteX5" fmla="*/ 2218835 w 2535811"/>
              <a:gd name="connsiteY5" fmla="*/ 158488 h 4468308"/>
              <a:gd name="connsiteX6" fmla="*/ 2377323 w 2535811"/>
              <a:gd name="connsiteY6" fmla="*/ 0 h 4468308"/>
              <a:gd name="connsiteX7" fmla="*/ 2535811 w 2535811"/>
              <a:gd name="connsiteY7" fmla="*/ 158488 h 4468308"/>
              <a:gd name="connsiteX8" fmla="*/ 2535811 w 2535811"/>
              <a:gd name="connsiteY8" fmla="*/ 874234 h 4468308"/>
              <a:gd name="connsiteX9" fmla="*/ 2535811 w 2535811"/>
              <a:gd name="connsiteY9" fmla="*/ 1398263 h 4468308"/>
              <a:gd name="connsiteX10" fmla="*/ 2535811 w 2535811"/>
              <a:gd name="connsiteY10" fmla="*/ 2075666 h 4468308"/>
              <a:gd name="connsiteX11" fmla="*/ 2535811 w 2535811"/>
              <a:gd name="connsiteY11" fmla="*/ 2599694 h 4468308"/>
              <a:gd name="connsiteX12" fmla="*/ 2535811 w 2535811"/>
              <a:gd name="connsiteY12" fmla="*/ 3162066 h 4468308"/>
              <a:gd name="connsiteX13" fmla="*/ 2535811 w 2535811"/>
              <a:gd name="connsiteY13" fmla="*/ 3992843 h 4468308"/>
              <a:gd name="connsiteX14" fmla="*/ 2377323 w 2535811"/>
              <a:gd name="connsiteY14" fmla="*/ 4151331 h 4468308"/>
              <a:gd name="connsiteX15" fmla="*/ 1690541 w 2535811"/>
              <a:gd name="connsiteY15" fmla="*/ 4151331 h 4468308"/>
              <a:gd name="connsiteX16" fmla="*/ 1024362 w 2535811"/>
              <a:gd name="connsiteY16" fmla="*/ 4151332 h 4468308"/>
              <a:gd name="connsiteX17" fmla="*/ 316976 w 2535811"/>
              <a:gd name="connsiteY17" fmla="*/ 4151332 h 4468308"/>
              <a:gd name="connsiteX18" fmla="*/ 316976 w 2535811"/>
              <a:gd name="connsiteY18" fmla="*/ 4309820 h 4468308"/>
              <a:gd name="connsiteX19" fmla="*/ 158488 w 2535811"/>
              <a:gd name="connsiteY19" fmla="*/ 4468308 h 4468308"/>
              <a:gd name="connsiteX20" fmla="*/ 0 w 2535811"/>
              <a:gd name="connsiteY20" fmla="*/ 4309820 h 4468308"/>
              <a:gd name="connsiteX21" fmla="*/ 0 w 2535811"/>
              <a:gd name="connsiteY21" fmla="*/ 3670761 h 4468308"/>
              <a:gd name="connsiteX22" fmla="*/ 0 w 2535811"/>
              <a:gd name="connsiteY22" fmla="*/ 3070045 h 4468308"/>
              <a:gd name="connsiteX23" fmla="*/ 0 w 2535811"/>
              <a:gd name="connsiteY23" fmla="*/ 2392643 h 4468308"/>
              <a:gd name="connsiteX24" fmla="*/ 0 w 2535811"/>
              <a:gd name="connsiteY24" fmla="*/ 1676896 h 4468308"/>
              <a:gd name="connsiteX25" fmla="*/ 0 w 2535811"/>
              <a:gd name="connsiteY25" fmla="*/ 475465 h 4468308"/>
              <a:gd name="connsiteX26" fmla="*/ 2218835 w 2535811"/>
              <a:gd name="connsiteY26" fmla="*/ 316976 h 4468308"/>
              <a:gd name="connsiteX27" fmla="*/ 2377323 w 2535811"/>
              <a:gd name="connsiteY27" fmla="*/ 316976 h 4468308"/>
              <a:gd name="connsiteX28" fmla="*/ 2535811 w 2535811"/>
              <a:gd name="connsiteY28" fmla="*/ 158488 h 4468308"/>
              <a:gd name="connsiteX29" fmla="*/ 2377323 w 2535811"/>
              <a:gd name="connsiteY29" fmla="*/ 316976 h 4468308"/>
              <a:gd name="connsiteX30" fmla="*/ 2377323 w 2535811"/>
              <a:gd name="connsiteY30" fmla="*/ 158488 h 4468308"/>
              <a:gd name="connsiteX31" fmla="*/ 2298079 w 2535811"/>
              <a:gd name="connsiteY31" fmla="*/ 237732 h 4468308"/>
              <a:gd name="connsiteX32" fmla="*/ 2218835 w 2535811"/>
              <a:gd name="connsiteY32" fmla="*/ 158488 h 4468308"/>
              <a:gd name="connsiteX33" fmla="*/ 158488 w 2535811"/>
              <a:gd name="connsiteY33" fmla="*/ 633953 h 4468308"/>
              <a:gd name="connsiteX34" fmla="*/ 158488 w 2535811"/>
              <a:gd name="connsiteY34" fmla="*/ 475465 h 4468308"/>
              <a:gd name="connsiteX35" fmla="*/ 237732 w 2535811"/>
              <a:gd name="connsiteY35" fmla="*/ 396221 h 4468308"/>
              <a:gd name="connsiteX36" fmla="*/ 316976 w 2535811"/>
              <a:gd name="connsiteY36" fmla="*/ 475465 h 4468308"/>
              <a:gd name="connsiteX37" fmla="*/ 158488 w 2535811"/>
              <a:gd name="connsiteY37" fmla="*/ 633953 h 4468308"/>
              <a:gd name="connsiteX38" fmla="*/ 0 w 2535811"/>
              <a:gd name="connsiteY38" fmla="*/ 475465 h 4468308"/>
              <a:gd name="connsiteX39" fmla="*/ 316976 w 2535811"/>
              <a:gd name="connsiteY39" fmla="*/ 475465 h 4468308"/>
              <a:gd name="connsiteX40" fmla="*/ 316976 w 2535811"/>
              <a:gd name="connsiteY40" fmla="*/ 1088110 h 4468308"/>
              <a:gd name="connsiteX41" fmla="*/ 316976 w 2535811"/>
              <a:gd name="connsiteY41" fmla="*/ 1737513 h 4468308"/>
              <a:gd name="connsiteX42" fmla="*/ 316976 w 2535811"/>
              <a:gd name="connsiteY42" fmla="*/ 2276640 h 4468308"/>
              <a:gd name="connsiteX43" fmla="*/ 316976 w 2535811"/>
              <a:gd name="connsiteY43" fmla="*/ 2815767 h 4468308"/>
              <a:gd name="connsiteX44" fmla="*/ 316976 w 2535811"/>
              <a:gd name="connsiteY44" fmla="*/ 3318135 h 4468308"/>
              <a:gd name="connsiteX45" fmla="*/ 316976 w 2535811"/>
              <a:gd name="connsiteY45" fmla="*/ 4151332 h 446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2535811" h="4468308" stroke="0" extrusionOk="0">
                <a:moveTo>
                  <a:pt x="2535811" y="158488"/>
                </a:moveTo>
                <a:cubicBezTo>
                  <a:pt x="2524787" y="238961"/>
                  <a:pt x="2465460" y="308387"/>
                  <a:pt x="2377323" y="316976"/>
                </a:cubicBezTo>
                <a:cubicBezTo>
                  <a:pt x="2383964" y="255729"/>
                  <a:pt x="2378385" y="198079"/>
                  <a:pt x="2377323" y="158488"/>
                </a:cubicBezTo>
                <a:cubicBezTo>
                  <a:pt x="2375735" y="200302"/>
                  <a:pt x="2343536" y="238190"/>
                  <a:pt x="2298079" y="237732"/>
                </a:cubicBezTo>
                <a:cubicBezTo>
                  <a:pt x="2252766" y="235297"/>
                  <a:pt x="2214743" y="197116"/>
                  <a:pt x="2218835" y="158488"/>
                </a:cubicBezTo>
                <a:cubicBezTo>
                  <a:pt x="2219466" y="211457"/>
                  <a:pt x="2221733" y="243121"/>
                  <a:pt x="2218835" y="316976"/>
                </a:cubicBezTo>
                <a:cubicBezTo>
                  <a:pt x="1883128" y="350788"/>
                  <a:pt x="1680646" y="292559"/>
                  <a:pt x="1511449" y="316976"/>
                </a:cubicBezTo>
                <a:cubicBezTo>
                  <a:pt x="1342252" y="341393"/>
                  <a:pt x="1010665" y="339931"/>
                  <a:pt x="865874" y="316976"/>
                </a:cubicBezTo>
                <a:cubicBezTo>
                  <a:pt x="721083" y="294021"/>
                  <a:pt x="375080" y="288184"/>
                  <a:pt x="158488" y="316976"/>
                </a:cubicBezTo>
                <a:cubicBezTo>
                  <a:pt x="79175" y="304075"/>
                  <a:pt x="-413" y="391146"/>
                  <a:pt x="0" y="475464"/>
                </a:cubicBezTo>
                <a:cubicBezTo>
                  <a:pt x="-18656" y="711384"/>
                  <a:pt x="34831" y="852477"/>
                  <a:pt x="0" y="1191210"/>
                </a:cubicBezTo>
                <a:cubicBezTo>
                  <a:pt x="-34831" y="1529943"/>
                  <a:pt x="26624" y="1566110"/>
                  <a:pt x="0" y="1753583"/>
                </a:cubicBezTo>
                <a:cubicBezTo>
                  <a:pt x="-26624" y="1941056"/>
                  <a:pt x="-19848" y="2168836"/>
                  <a:pt x="0" y="2315955"/>
                </a:cubicBezTo>
                <a:cubicBezTo>
                  <a:pt x="19848" y="2463074"/>
                  <a:pt x="-1499" y="2683522"/>
                  <a:pt x="0" y="3031701"/>
                </a:cubicBezTo>
                <a:cubicBezTo>
                  <a:pt x="1499" y="3379880"/>
                  <a:pt x="-31411" y="3481334"/>
                  <a:pt x="0" y="3747448"/>
                </a:cubicBezTo>
                <a:cubicBezTo>
                  <a:pt x="31411" y="4013562"/>
                  <a:pt x="10772" y="4059607"/>
                  <a:pt x="0" y="4309820"/>
                </a:cubicBezTo>
                <a:cubicBezTo>
                  <a:pt x="3640" y="4399412"/>
                  <a:pt x="76920" y="4465318"/>
                  <a:pt x="158488" y="4468308"/>
                </a:cubicBezTo>
                <a:cubicBezTo>
                  <a:pt x="256938" y="4466570"/>
                  <a:pt x="298210" y="4388841"/>
                  <a:pt x="316976" y="4309820"/>
                </a:cubicBezTo>
                <a:cubicBezTo>
                  <a:pt x="321141" y="4233155"/>
                  <a:pt x="310756" y="4207321"/>
                  <a:pt x="316976" y="4151332"/>
                </a:cubicBezTo>
                <a:cubicBezTo>
                  <a:pt x="587738" y="4120445"/>
                  <a:pt x="646032" y="4182424"/>
                  <a:pt x="962551" y="4151332"/>
                </a:cubicBezTo>
                <a:cubicBezTo>
                  <a:pt x="1279070" y="4120240"/>
                  <a:pt x="1357913" y="4179092"/>
                  <a:pt x="1628730" y="4151332"/>
                </a:cubicBezTo>
                <a:cubicBezTo>
                  <a:pt x="1899547" y="4123572"/>
                  <a:pt x="2209095" y="4133965"/>
                  <a:pt x="2377323" y="4151332"/>
                </a:cubicBezTo>
                <a:cubicBezTo>
                  <a:pt x="2476459" y="4139323"/>
                  <a:pt x="2526074" y="4065462"/>
                  <a:pt x="2535811" y="3992844"/>
                </a:cubicBezTo>
                <a:cubicBezTo>
                  <a:pt x="2514441" y="3728045"/>
                  <a:pt x="2547480" y="3563902"/>
                  <a:pt x="2535811" y="3315441"/>
                </a:cubicBezTo>
                <a:cubicBezTo>
                  <a:pt x="2524142" y="3066980"/>
                  <a:pt x="2537657" y="2873720"/>
                  <a:pt x="2535811" y="2599695"/>
                </a:cubicBezTo>
                <a:cubicBezTo>
                  <a:pt x="2533965" y="2325670"/>
                  <a:pt x="2554902" y="2271567"/>
                  <a:pt x="2535811" y="1998979"/>
                </a:cubicBezTo>
                <a:cubicBezTo>
                  <a:pt x="2516720" y="1726391"/>
                  <a:pt x="2510618" y="1579764"/>
                  <a:pt x="2535811" y="1474950"/>
                </a:cubicBezTo>
                <a:cubicBezTo>
                  <a:pt x="2561004" y="1370136"/>
                  <a:pt x="2512631" y="997071"/>
                  <a:pt x="2535811" y="797547"/>
                </a:cubicBezTo>
                <a:cubicBezTo>
                  <a:pt x="2558991" y="598023"/>
                  <a:pt x="2547585" y="427113"/>
                  <a:pt x="2535811" y="158488"/>
                </a:cubicBezTo>
                <a:close/>
                <a:moveTo>
                  <a:pt x="158488" y="633953"/>
                </a:moveTo>
                <a:cubicBezTo>
                  <a:pt x="237639" y="626396"/>
                  <a:pt x="335714" y="556652"/>
                  <a:pt x="316976" y="475465"/>
                </a:cubicBezTo>
                <a:cubicBezTo>
                  <a:pt x="322729" y="439816"/>
                  <a:pt x="285281" y="405860"/>
                  <a:pt x="237732" y="396221"/>
                </a:cubicBezTo>
                <a:cubicBezTo>
                  <a:pt x="190920" y="390248"/>
                  <a:pt x="156479" y="433402"/>
                  <a:pt x="158488" y="475465"/>
                </a:cubicBezTo>
                <a:cubicBezTo>
                  <a:pt x="155693" y="543631"/>
                  <a:pt x="153194" y="588930"/>
                  <a:pt x="158488" y="633953"/>
                </a:cubicBezTo>
                <a:close/>
              </a:path>
              <a:path w="2535811" h="4468308" fill="darkenLess" stroke="0" extrusionOk="0">
                <a:moveTo>
                  <a:pt x="158488" y="633953"/>
                </a:moveTo>
                <a:cubicBezTo>
                  <a:pt x="243718" y="635181"/>
                  <a:pt x="324599" y="548868"/>
                  <a:pt x="316976" y="475465"/>
                </a:cubicBezTo>
                <a:cubicBezTo>
                  <a:pt x="320651" y="433972"/>
                  <a:pt x="280888" y="393214"/>
                  <a:pt x="237732" y="396221"/>
                </a:cubicBezTo>
                <a:cubicBezTo>
                  <a:pt x="188756" y="399193"/>
                  <a:pt x="163000" y="438030"/>
                  <a:pt x="158488" y="475465"/>
                </a:cubicBezTo>
                <a:cubicBezTo>
                  <a:pt x="153975" y="525947"/>
                  <a:pt x="158909" y="594170"/>
                  <a:pt x="158488" y="633953"/>
                </a:cubicBezTo>
                <a:close/>
                <a:moveTo>
                  <a:pt x="2377323" y="316976"/>
                </a:moveTo>
                <a:cubicBezTo>
                  <a:pt x="2467131" y="314367"/>
                  <a:pt x="2548605" y="233061"/>
                  <a:pt x="2535811" y="158488"/>
                </a:cubicBezTo>
                <a:cubicBezTo>
                  <a:pt x="2530545" y="84619"/>
                  <a:pt x="2467411" y="-17121"/>
                  <a:pt x="2377323" y="0"/>
                </a:cubicBezTo>
                <a:cubicBezTo>
                  <a:pt x="2275325" y="4555"/>
                  <a:pt x="2216046" y="68939"/>
                  <a:pt x="2218835" y="158488"/>
                </a:cubicBezTo>
                <a:cubicBezTo>
                  <a:pt x="2219376" y="203341"/>
                  <a:pt x="2253313" y="248533"/>
                  <a:pt x="2298079" y="237732"/>
                </a:cubicBezTo>
                <a:cubicBezTo>
                  <a:pt x="2337846" y="235088"/>
                  <a:pt x="2378535" y="207887"/>
                  <a:pt x="2377323" y="158488"/>
                </a:cubicBezTo>
                <a:cubicBezTo>
                  <a:pt x="2379564" y="195722"/>
                  <a:pt x="2379710" y="247791"/>
                  <a:pt x="2377323" y="316976"/>
                </a:cubicBezTo>
                <a:close/>
              </a:path>
              <a:path w="2535811" h="4468308" fill="none" extrusionOk="0">
                <a:moveTo>
                  <a:pt x="0" y="475465"/>
                </a:moveTo>
                <a:cubicBezTo>
                  <a:pt x="-3198" y="403086"/>
                  <a:pt x="67768" y="314483"/>
                  <a:pt x="158488" y="316977"/>
                </a:cubicBezTo>
                <a:cubicBezTo>
                  <a:pt x="329377" y="323463"/>
                  <a:pt x="532863" y="303285"/>
                  <a:pt x="804063" y="316977"/>
                </a:cubicBezTo>
                <a:cubicBezTo>
                  <a:pt x="1075263" y="330669"/>
                  <a:pt x="1217540" y="287126"/>
                  <a:pt x="1511449" y="316976"/>
                </a:cubicBezTo>
                <a:cubicBezTo>
                  <a:pt x="1805358" y="346826"/>
                  <a:pt x="1939031" y="282932"/>
                  <a:pt x="2218835" y="316976"/>
                </a:cubicBezTo>
                <a:cubicBezTo>
                  <a:pt x="2214187" y="253127"/>
                  <a:pt x="2211527" y="213031"/>
                  <a:pt x="2218835" y="158488"/>
                </a:cubicBezTo>
                <a:cubicBezTo>
                  <a:pt x="2233934" y="77046"/>
                  <a:pt x="2293450" y="-3297"/>
                  <a:pt x="2377323" y="0"/>
                </a:cubicBezTo>
                <a:cubicBezTo>
                  <a:pt x="2461569" y="-4979"/>
                  <a:pt x="2539381" y="82140"/>
                  <a:pt x="2535811" y="158488"/>
                </a:cubicBezTo>
                <a:cubicBezTo>
                  <a:pt x="2532221" y="461966"/>
                  <a:pt x="2535354" y="566127"/>
                  <a:pt x="2535811" y="874234"/>
                </a:cubicBezTo>
                <a:cubicBezTo>
                  <a:pt x="2536268" y="1182341"/>
                  <a:pt x="2556579" y="1226463"/>
                  <a:pt x="2535811" y="1398263"/>
                </a:cubicBezTo>
                <a:cubicBezTo>
                  <a:pt x="2515043" y="1570063"/>
                  <a:pt x="2541724" y="1845918"/>
                  <a:pt x="2535811" y="2075666"/>
                </a:cubicBezTo>
                <a:cubicBezTo>
                  <a:pt x="2529898" y="2305414"/>
                  <a:pt x="2512766" y="2406043"/>
                  <a:pt x="2535811" y="2599694"/>
                </a:cubicBezTo>
                <a:cubicBezTo>
                  <a:pt x="2558856" y="2793345"/>
                  <a:pt x="2525296" y="3021883"/>
                  <a:pt x="2535811" y="3162066"/>
                </a:cubicBezTo>
                <a:cubicBezTo>
                  <a:pt x="2546326" y="3302249"/>
                  <a:pt x="2556976" y="3617177"/>
                  <a:pt x="2535811" y="3992843"/>
                </a:cubicBezTo>
                <a:cubicBezTo>
                  <a:pt x="2523595" y="4091906"/>
                  <a:pt x="2465968" y="4138592"/>
                  <a:pt x="2377323" y="4151331"/>
                </a:cubicBezTo>
                <a:cubicBezTo>
                  <a:pt x="2232896" y="4118349"/>
                  <a:pt x="1933478" y="4185508"/>
                  <a:pt x="1690541" y="4151331"/>
                </a:cubicBezTo>
                <a:cubicBezTo>
                  <a:pt x="1447604" y="4117154"/>
                  <a:pt x="1279387" y="4140617"/>
                  <a:pt x="1024362" y="4151332"/>
                </a:cubicBezTo>
                <a:cubicBezTo>
                  <a:pt x="769337" y="4162046"/>
                  <a:pt x="543094" y="4135857"/>
                  <a:pt x="316976" y="4151332"/>
                </a:cubicBezTo>
                <a:cubicBezTo>
                  <a:pt x="324856" y="4216820"/>
                  <a:pt x="321951" y="4251350"/>
                  <a:pt x="316976" y="4309820"/>
                </a:cubicBezTo>
                <a:cubicBezTo>
                  <a:pt x="335922" y="4407520"/>
                  <a:pt x="244347" y="4449002"/>
                  <a:pt x="158488" y="4468308"/>
                </a:cubicBezTo>
                <a:cubicBezTo>
                  <a:pt x="72455" y="4471890"/>
                  <a:pt x="-5441" y="4409613"/>
                  <a:pt x="0" y="4309820"/>
                </a:cubicBezTo>
                <a:cubicBezTo>
                  <a:pt x="-15032" y="4138969"/>
                  <a:pt x="9491" y="3895790"/>
                  <a:pt x="0" y="3670761"/>
                </a:cubicBezTo>
                <a:cubicBezTo>
                  <a:pt x="-9491" y="3445732"/>
                  <a:pt x="-20015" y="3317160"/>
                  <a:pt x="0" y="3070045"/>
                </a:cubicBezTo>
                <a:cubicBezTo>
                  <a:pt x="20015" y="2822930"/>
                  <a:pt x="16220" y="2700926"/>
                  <a:pt x="0" y="2392643"/>
                </a:cubicBezTo>
                <a:cubicBezTo>
                  <a:pt x="-16220" y="2084360"/>
                  <a:pt x="21421" y="1984738"/>
                  <a:pt x="0" y="1676896"/>
                </a:cubicBezTo>
                <a:cubicBezTo>
                  <a:pt x="-21421" y="1369054"/>
                  <a:pt x="33117" y="757985"/>
                  <a:pt x="0" y="475465"/>
                </a:cubicBezTo>
                <a:close/>
                <a:moveTo>
                  <a:pt x="2218835" y="316976"/>
                </a:moveTo>
                <a:cubicBezTo>
                  <a:pt x="2276792" y="316234"/>
                  <a:pt x="2303554" y="323673"/>
                  <a:pt x="2377323" y="316976"/>
                </a:cubicBezTo>
                <a:cubicBezTo>
                  <a:pt x="2467109" y="316927"/>
                  <a:pt x="2551585" y="254353"/>
                  <a:pt x="2535811" y="158488"/>
                </a:cubicBezTo>
                <a:moveTo>
                  <a:pt x="2377323" y="316976"/>
                </a:moveTo>
                <a:cubicBezTo>
                  <a:pt x="2374079" y="281977"/>
                  <a:pt x="2378206" y="211099"/>
                  <a:pt x="2377323" y="158488"/>
                </a:cubicBezTo>
                <a:cubicBezTo>
                  <a:pt x="2383965" y="207410"/>
                  <a:pt x="2334948" y="243530"/>
                  <a:pt x="2298079" y="237732"/>
                </a:cubicBezTo>
                <a:cubicBezTo>
                  <a:pt x="2263689" y="233064"/>
                  <a:pt x="2220646" y="209784"/>
                  <a:pt x="2218835" y="158488"/>
                </a:cubicBezTo>
                <a:moveTo>
                  <a:pt x="158488" y="633953"/>
                </a:moveTo>
                <a:cubicBezTo>
                  <a:pt x="161925" y="596891"/>
                  <a:pt x="157357" y="508964"/>
                  <a:pt x="158488" y="475465"/>
                </a:cubicBezTo>
                <a:cubicBezTo>
                  <a:pt x="158277" y="428572"/>
                  <a:pt x="187209" y="399952"/>
                  <a:pt x="237732" y="396221"/>
                </a:cubicBezTo>
                <a:cubicBezTo>
                  <a:pt x="285016" y="403765"/>
                  <a:pt x="317550" y="433733"/>
                  <a:pt x="316976" y="475465"/>
                </a:cubicBezTo>
                <a:cubicBezTo>
                  <a:pt x="316606" y="578774"/>
                  <a:pt x="256206" y="639091"/>
                  <a:pt x="158488" y="633953"/>
                </a:cubicBezTo>
                <a:cubicBezTo>
                  <a:pt x="73912" y="617369"/>
                  <a:pt x="4639" y="563214"/>
                  <a:pt x="0" y="475465"/>
                </a:cubicBezTo>
                <a:moveTo>
                  <a:pt x="316976" y="475465"/>
                </a:moveTo>
                <a:cubicBezTo>
                  <a:pt x="287619" y="721748"/>
                  <a:pt x="326581" y="814055"/>
                  <a:pt x="316976" y="1088110"/>
                </a:cubicBezTo>
                <a:cubicBezTo>
                  <a:pt x="307371" y="1362166"/>
                  <a:pt x="290044" y="1593491"/>
                  <a:pt x="316976" y="1737513"/>
                </a:cubicBezTo>
                <a:cubicBezTo>
                  <a:pt x="343908" y="1881535"/>
                  <a:pt x="298598" y="2154927"/>
                  <a:pt x="316976" y="2276640"/>
                </a:cubicBezTo>
                <a:cubicBezTo>
                  <a:pt x="335354" y="2398353"/>
                  <a:pt x="313244" y="2651661"/>
                  <a:pt x="316976" y="2815767"/>
                </a:cubicBezTo>
                <a:cubicBezTo>
                  <a:pt x="320708" y="2979873"/>
                  <a:pt x="296785" y="3202726"/>
                  <a:pt x="316976" y="3318135"/>
                </a:cubicBezTo>
                <a:cubicBezTo>
                  <a:pt x="337167" y="3433544"/>
                  <a:pt x="345390" y="3866856"/>
                  <a:pt x="316976" y="4151332"/>
                </a:cubicBezTo>
              </a:path>
              <a:path w="2535811" h="4468308" fill="none" stroke="0" extrusionOk="0">
                <a:moveTo>
                  <a:pt x="0" y="475465"/>
                </a:moveTo>
                <a:cubicBezTo>
                  <a:pt x="-716" y="371481"/>
                  <a:pt x="56431" y="306884"/>
                  <a:pt x="158488" y="316977"/>
                </a:cubicBezTo>
                <a:cubicBezTo>
                  <a:pt x="379335" y="346192"/>
                  <a:pt x="584899" y="327223"/>
                  <a:pt x="845270" y="316977"/>
                </a:cubicBezTo>
                <a:cubicBezTo>
                  <a:pt x="1105641" y="306730"/>
                  <a:pt x="1309272" y="290881"/>
                  <a:pt x="1470242" y="316976"/>
                </a:cubicBezTo>
                <a:cubicBezTo>
                  <a:pt x="1631212" y="343071"/>
                  <a:pt x="2041233" y="309320"/>
                  <a:pt x="2218835" y="316976"/>
                </a:cubicBezTo>
                <a:cubicBezTo>
                  <a:pt x="2215447" y="264486"/>
                  <a:pt x="2212551" y="193361"/>
                  <a:pt x="2218835" y="158488"/>
                </a:cubicBezTo>
                <a:cubicBezTo>
                  <a:pt x="2232577" y="70873"/>
                  <a:pt x="2298875" y="16572"/>
                  <a:pt x="2377323" y="0"/>
                </a:cubicBezTo>
                <a:cubicBezTo>
                  <a:pt x="2471624" y="-5872"/>
                  <a:pt x="2542375" y="57278"/>
                  <a:pt x="2535811" y="158488"/>
                </a:cubicBezTo>
                <a:cubicBezTo>
                  <a:pt x="2549799" y="473002"/>
                  <a:pt x="2513042" y="502716"/>
                  <a:pt x="2535811" y="797547"/>
                </a:cubicBezTo>
                <a:cubicBezTo>
                  <a:pt x="2558580" y="1092378"/>
                  <a:pt x="2521298" y="1171925"/>
                  <a:pt x="2535811" y="1474950"/>
                </a:cubicBezTo>
                <a:cubicBezTo>
                  <a:pt x="2550324" y="1777975"/>
                  <a:pt x="2542750" y="1849654"/>
                  <a:pt x="2535811" y="2190696"/>
                </a:cubicBezTo>
                <a:cubicBezTo>
                  <a:pt x="2528872" y="2531738"/>
                  <a:pt x="2531022" y="2480677"/>
                  <a:pt x="2535811" y="2753068"/>
                </a:cubicBezTo>
                <a:cubicBezTo>
                  <a:pt x="2540600" y="3025459"/>
                  <a:pt x="2530097" y="3134834"/>
                  <a:pt x="2535811" y="3392127"/>
                </a:cubicBezTo>
                <a:cubicBezTo>
                  <a:pt x="2541525" y="3649420"/>
                  <a:pt x="2505816" y="3853286"/>
                  <a:pt x="2535811" y="3992843"/>
                </a:cubicBezTo>
                <a:cubicBezTo>
                  <a:pt x="2539153" y="4064545"/>
                  <a:pt x="2471187" y="4155821"/>
                  <a:pt x="2377323" y="4151331"/>
                </a:cubicBezTo>
                <a:cubicBezTo>
                  <a:pt x="2091470" y="4141590"/>
                  <a:pt x="2041271" y="4128093"/>
                  <a:pt x="1752351" y="4151331"/>
                </a:cubicBezTo>
                <a:cubicBezTo>
                  <a:pt x="1463431" y="4174569"/>
                  <a:pt x="1178389" y="4161731"/>
                  <a:pt x="1024362" y="4151332"/>
                </a:cubicBezTo>
                <a:cubicBezTo>
                  <a:pt x="870335" y="4140933"/>
                  <a:pt x="601601" y="4155640"/>
                  <a:pt x="316976" y="4151332"/>
                </a:cubicBezTo>
                <a:cubicBezTo>
                  <a:pt x="321604" y="4209483"/>
                  <a:pt x="310149" y="4267163"/>
                  <a:pt x="316976" y="4309820"/>
                </a:cubicBezTo>
                <a:cubicBezTo>
                  <a:pt x="326911" y="4394319"/>
                  <a:pt x="245081" y="4464549"/>
                  <a:pt x="158488" y="4468308"/>
                </a:cubicBezTo>
                <a:cubicBezTo>
                  <a:pt x="87013" y="4469632"/>
                  <a:pt x="1156" y="4414243"/>
                  <a:pt x="0" y="4309820"/>
                </a:cubicBezTo>
                <a:cubicBezTo>
                  <a:pt x="-31207" y="4142359"/>
                  <a:pt x="13464" y="3853810"/>
                  <a:pt x="0" y="3670761"/>
                </a:cubicBezTo>
                <a:cubicBezTo>
                  <a:pt x="-13464" y="3487712"/>
                  <a:pt x="-25412" y="3345503"/>
                  <a:pt x="0" y="3031702"/>
                </a:cubicBezTo>
                <a:cubicBezTo>
                  <a:pt x="25412" y="2717901"/>
                  <a:pt x="-5222" y="2605053"/>
                  <a:pt x="0" y="2315955"/>
                </a:cubicBezTo>
                <a:cubicBezTo>
                  <a:pt x="5222" y="2026857"/>
                  <a:pt x="-7906" y="1839002"/>
                  <a:pt x="0" y="1715240"/>
                </a:cubicBezTo>
                <a:cubicBezTo>
                  <a:pt x="7906" y="1591478"/>
                  <a:pt x="-16424" y="1417673"/>
                  <a:pt x="0" y="1152868"/>
                </a:cubicBezTo>
                <a:cubicBezTo>
                  <a:pt x="16424" y="888063"/>
                  <a:pt x="28597" y="781500"/>
                  <a:pt x="0" y="475465"/>
                </a:cubicBezTo>
                <a:close/>
                <a:moveTo>
                  <a:pt x="2218835" y="316976"/>
                </a:moveTo>
                <a:cubicBezTo>
                  <a:pt x="2297118" y="317864"/>
                  <a:pt x="2332005" y="315878"/>
                  <a:pt x="2377323" y="316976"/>
                </a:cubicBezTo>
                <a:cubicBezTo>
                  <a:pt x="2451174" y="319347"/>
                  <a:pt x="2541133" y="242663"/>
                  <a:pt x="2535811" y="158488"/>
                </a:cubicBezTo>
                <a:moveTo>
                  <a:pt x="2377323" y="316976"/>
                </a:moveTo>
                <a:cubicBezTo>
                  <a:pt x="2370483" y="279300"/>
                  <a:pt x="2369714" y="205355"/>
                  <a:pt x="2377323" y="158488"/>
                </a:cubicBezTo>
                <a:cubicBezTo>
                  <a:pt x="2379048" y="197425"/>
                  <a:pt x="2347090" y="246808"/>
                  <a:pt x="2298079" y="237732"/>
                </a:cubicBezTo>
                <a:cubicBezTo>
                  <a:pt x="2257726" y="231367"/>
                  <a:pt x="2221085" y="195352"/>
                  <a:pt x="2218835" y="158488"/>
                </a:cubicBezTo>
                <a:moveTo>
                  <a:pt x="158488" y="633953"/>
                </a:moveTo>
                <a:cubicBezTo>
                  <a:pt x="155964" y="594685"/>
                  <a:pt x="163517" y="526740"/>
                  <a:pt x="158488" y="475465"/>
                </a:cubicBezTo>
                <a:cubicBezTo>
                  <a:pt x="156485" y="430144"/>
                  <a:pt x="190958" y="390460"/>
                  <a:pt x="237732" y="396221"/>
                </a:cubicBezTo>
                <a:cubicBezTo>
                  <a:pt x="291925" y="397719"/>
                  <a:pt x="317212" y="432791"/>
                  <a:pt x="316976" y="475465"/>
                </a:cubicBezTo>
                <a:cubicBezTo>
                  <a:pt x="301788" y="576460"/>
                  <a:pt x="245313" y="629063"/>
                  <a:pt x="158488" y="633953"/>
                </a:cubicBezTo>
                <a:cubicBezTo>
                  <a:pt x="73607" y="623071"/>
                  <a:pt x="5540" y="566937"/>
                  <a:pt x="0" y="475465"/>
                </a:cubicBezTo>
                <a:moveTo>
                  <a:pt x="316976" y="475465"/>
                </a:moveTo>
                <a:cubicBezTo>
                  <a:pt x="327944" y="635764"/>
                  <a:pt x="328808" y="826514"/>
                  <a:pt x="316976" y="977833"/>
                </a:cubicBezTo>
                <a:cubicBezTo>
                  <a:pt x="305144" y="1129152"/>
                  <a:pt x="296229" y="1392795"/>
                  <a:pt x="316976" y="1516961"/>
                </a:cubicBezTo>
                <a:cubicBezTo>
                  <a:pt x="337723" y="1641127"/>
                  <a:pt x="336565" y="1863111"/>
                  <a:pt x="316976" y="2019329"/>
                </a:cubicBezTo>
                <a:cubicBezTo>
                  <a:pt x="297387" y="2175547"/>
                  <a:pt x="345010" y="2382336"/>
                  <a:pt x="316976" y="2631974"/>
                </a:cubicBezTo>
                <a:cubicBezTo>
                  <a:pt x="288942" y="2881612"/>
                  <a:pt x="341433" y="3033970"/>
                  <a:pt x="316976" y="3244618"/>
                </a:cubicBezTo>
                <a:cubicBezTo>
                  <a:pt x="292519" y="3455266"/>
                  <a:pt x="312542" y="3890522"/>
                  <a:pt x="316976" y="4151332"/>
                </a:cubicBezTo>
              </a:path>
            </a:pathLst>
          </a:cu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b="1" i="0" dirty="0">
                <a:solidFill>
                  <a:schemeClr val="tx1"/>
                </a:solidFill>
                <a:effectLst/>
              </a:rPr>
              <a:t>Plakat iz doba </a:t>
            </a:r>
            <a:endParaRPr lang="hr-HR" sz="20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000" b="1" i="0" dirty="0" smtClean="0">
                <a:solidFill>
                  <a:schemeClr val="tx1"/>
                </a:solidFill>
                <a:effectLst/>
              </a:rPr>
              <a:t>New 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Deala, kojim američka vlada reklamira sustav </a:t>
            </a:r>
            <a:r>
              <a:rPr lang="hr-HR" sz="2000" b="1" i="0" dirty="0" smtClean="0">
                <a:solidFill>
                  <a:schemeClr val="tx1"/>
                </a:solidFill>
                <a:effectLst/>
              </a:rPr>
              <a:t>   zajamčene</a:t>
            </a:r>
          </a:p>
          <a:p>
            <a:pPr algn="ctr"/>
            <a:r>
              <a:rPr lang="hr-HR" sz="2000" b="1" i="0" dirty="0" smtClean="0">
                <a:solidFill>
                  <a:schemeClr val="tx1"/>
                </a:solidFill>
                <a:effectLst/>
              </a:rPr>
              <a:t> 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državne mirovine​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xmlns="" id="{78161E9C-E593-430F-85A2-1FEB42433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841" y="1342946"/>
            <a:ext cx="5693790" cy="4544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xmlns="" id="{7DDF28DF-2910-41E9-A467-556B820CB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342946"/>
            <a:ext cx="2922393" cy="46289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072425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: savinuti kut 3">
            <a:extLst>
              <a:ext uri="{FF2B5EF4-FFF2-40B4-BE49-F238E27FC236}">
                <a16:creationId xmlns:a16="http://schemas.microsoft.com/office/drawing/2014/main" xmlns="" id="{9FA1F401-A9AE-472F-BD9F-56415AD945D5}"/>
              </a:ext>
            </a:extLst>
          </p:cNvPr>
          <p:cNvSpPr/>
          <p:nvPr/>
        </p:nvSpPr>
        <p:spPr>
          <a:xfrm>
            <a:off x="471340" y="1272619"/>
            <a:ext cx="11317248" cy="5438527"/>
          </a:xfrm>
          <a:custGeom>
            <a:avLst/>
            <a:gdLst>
              <a:gd name="connsiteX0" fmla="*/ 0 w 11317248"/>
              <a:gd name="connsiteY0" fmla="*/ 0 h 5438527"/>
              <a:gd name="connsiteX1" fmla="*/ 11317248 w 11317248"/>
              <a:gd name="connsiteY1" fmla="*/ 0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4" fmla="*/ 0 w 11317248"/>
              <a:gd name="connsiteY4" fmla="*/ 5438527 h 5438527"/>
              <a:gd name="connsiteX5" fmla="*/ 0 w 11317248"/>
              <a:gd name="connsiteY5" fmla="*/ 0 h 5438527"/>
              <a:gd name="connsiteX0" fmla="*/ 10410809 w 11317248"/>
              <a:gd name="connsiteY0" fmla="*/ 5438527 h 5438527"/>
              <a:gd name="connsiteX1" fmla="*/ 10592097 w 11317248"/>
              <a:gd name="connsiteY1" fmla="*/ 4713376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0" fmla="*/ 10410809 w 11317248"/>
              <a:gd name="connsiteY0" fmla="*/ 5438527 h 5438527"/>
              <a:gd name="connsiteX1" fmla="*/ 10592097 w 11317248"/>
              <a:gd name="connsiteY1" fmla="*/ 4713376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4" fmla="*/ 0 w 11317248"/>
              <a:gd name="connsiteY4" fmla="*/ 5438527 h 5438527"/>
              <a:gd name="connsiteX5" fmla="*/ 0 w 11317248"/>
              <a:gd name="connsiteY5" fmla="*/ 0 h 5438527"/>
              <a:gd name="connsiteX6" fmla="*/ 11317248 w 11317248"/>
              <a:gd name="connsiteY6" fmla="*/ 0 h 5438527"/>
              <a:gd name="connsiteX7" fmla="*/ 11317248 w 11317248"/>
              <a:gd name="connsiteY7" fmla="*/ 4532088 h 5438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317248" h="5438527" stroke="0" extrusionOk="0">
                <a:moveTo>
                  <a:pt x="0" y="0"/>
                </a:moveTo>
                <a:cubicBezTo>
                  <a:pt x="3415000" y="136036"/>
                  <a:pt x="6116080" y="-133933"/>
                  <a:pt x="11317248" y="0"/>
                </a:cubicBezTo>
                <a:cubicBezTo>
                  <a:pt x="11416149" y="2200243"/>
                  <a:pt x="11401692" y="2285110"/>
                  <a:pt x="11317248" y="4532088"/>
                </a:cubicBezTo>
                <a:cubicBezTo>
                  <a:pt x="11203453" y="4660684"/>
                  <a:pt x="10579684" y="5281376"/>
                  <a:pt x="10410809" y="5438527"/>
                </a:cubicBezTo>
                <a:cubicBezTo>
                  <a:pt x="5446675" y="5501950"/>
                  <a:pt x="2021994" y="5412289"/>
                  <a:pt x="0" y="5438527"/>
                </a:cubicBezTo>
                <a:cubicBezTo>
                  <a:pt x="58356" y="4588364"/>
                  <a:pt x="-10409" y="1053061"/>
                  <a:pt x="0" y="0"/>
                </a:cubicBezTo>
                <a:close/>
              </a:path>
              <a:path w="11317248" h="5438527" fill="darkenLess" stroke="0" extrusionOk="0">
                <a:moveTo>
                  <a:pt x="10410809" y="5438527"/>
                </a:moveTo>
                <a:cubicBezTo>
                  <a:pt x="10439382" y="5141702"/>
                  <a:pt x="10519622" y="5016487"/>
                  <a:pt x="10592097" y="4713376"/>
                </a:cubicBezTo>
                <a:cubicBezTo>
                  <a:pt x="10886461" y="4605126"/>
                  <a:pt x="11206200" y="4604773"/>
                  <a:pt x="11317248" y="4532088"/>
                </a:cubicBezTo>
                <a:cubicBezTo>
                  <a:pt x="11028041" y="4781002"/>
                  <a:pt x="10764185" y="5228786"/>
                  <a:pt x="10410809" y="5438527"/>
                </a:cubicBezTo>
                <a:close/>
              </a:path>
              <a:path w="11317248" h="5438527" fill="none" extrusionOk="0">
                <a:moveTo>
                  <a:pt x="10410809" y="5438527"/>
                </a:moveTo>
                <a:cubicBezTo>
                  <a:pt x="10469210" y="5211638"/>
                  <a:pt x="10582169" y="4862033"/>
                  <a:pt x="10592097" y="4713376"/>
                </a:cubicBezTo>
                <a:cubicBezTo>
                  <a:pt x="10863176" y="4668542"/>
                  <a:pt x="11084892" y="4654033"/>
                  <a:pt x="11317248" y="4532088"/>
                </a:cubicBezTo>
                <a:cubicBezTo>
                  <a:pt x="10917653" y="5037775"/>
                  <a:pt x="10698054" y="5033171"/>
                  <a:pt x="10410809" y="5438527"/>
                </a:cubicBezTo>
                <a:cubicBezTo>
                  <a:pt x="5231681" y="5473716"/>
                  <a:pt x="2337071" y="5515754"/>
                  <a:pt x="0" y="5438527"/>
                </a:cubicBezTo>
                <a:cubicBezTo>
                  <a:pt x="147549" y="2799559"/>
                  <a:pt x="58320" y="1810475"/>
                  <a:pt x="0" y="0"/>
                </a:cubicBezTo>
                <a:cubicBezTo>
                  <a:pt x="1500338" y="-6091"/>
                  <a:pt x="6592506" y="14470"/>
                  <a:pt x="11317248" y="0"/>
                </a:cubicBezTo>
                <a:cubicBezTo>
                  <a:pt x="11192274" y="729541"/>
                  <a:pt x="11256323" y="3529388"/>
                  <a:pt x="11317248" y="4532088"/>
                </a:cubicBezTo>
              </a:path>
              <a:path w="11317248" h="5438527" fill="none" stroke="0" extrusionOk="0">
                <a:moveTo>
                  <a:pt x="10410809" y="5438527"/>
                </a:moveTo>
                <a:cubicBezTo>
                  <a:pt x="10484578" y="5288311"/>
                  <a:pt x="10544640" y="4839645"/>
                  <a:pt x="10592097" y="4713376"/>
                </a:cubicBezTo>
                <a:cubicBezTo>
                  <a:pt x="10851865" y="4659592"/>
                  <a:pt x="10998746" y="4675317"/>
                  <a:pt x="11317248" y="4532088"/>
                </a:cubicBezTo>
                <a:cubicBezTo>
                  <a:pt x="10805618" y="4886235"/>
                  <a:pt x="10465451" y="5253358"/>
                  <a:pt x="10410809" y="5438527"/>
                </a:cubicBezTo>
                <a:cubicBezTo>
                  <a:pt x="5835285" y="5358115"/>
                  <a:pt x="1659621" y="5431303"/>
                  <a:pt x="0" y="5438527"/>
                </a:cubicBezTo>
                <a:cubicBezTo>
                  <a:pt x="-52056" y="4596397"/>
                  <a:pt x="80868" y="1440090"/>
                  <a:pt x="0" y="0"/>
                </a:cubicBezTo>
                <a:cubicBezTo>
                  <a:pt x="2751463" y="103891"/>
                  <a:pt x="8495137" y="-50287"/>
                  <a:pt x="11317248" y="0"/>
                </a:cubicBezTo>
                <a:cubicBezTo>
                  <a:pt x="11379433" y="1601181"/>
                  <a:pt x="11197945" y="3372415"/>
                  <a:pt x="11317248" y="4532088"/>
                </a:cubicBezTo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615050570">
                  <a:prstGeom prst="foldedCorner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hr-HR" sz="4000" b="1" dirty="0" smtClean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Velika </a:t>
            </a:r>
            <a:r>
              <a:rPr lang="hr-HR" sz="40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gospodarska </a:t>
            </a:r>
            <a:r>
              <a:rPr lang="hr-HR" sz="4000" b="1" dirty="0" smtClean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kriza</a:t>
            </a:r>
          </a:p>
          <a:p>
            <a:pPr algn="ctr"/>
            <a:endParaRPr lang="hr-HR" sz="32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Arial" pitchFamily="34" charset="0"/>
              <a:buChar char="•"/>
            </a:pPr>
            <a:r>
              <a:rPr lang="hr-HR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DIONICA</a:t>
            </a: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– vrijednosni papir koji predstavlja udio u vlasništvu neke tvrtke</a:t>
            </a:r>
          </a:p>
          <a:p>
            <a:pPr marL="342900" lvl="0" indent="-342900">
              <a:lnSpc>
                <a:spcPct val="107000"/>
              </a:lnSpc>
              <a:buFont typeface="Arial" pitchFamily="34" charset="0"/>
              <a:buChar char="•"/>
            </a:pP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Wall Street – burza u New Yorku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itchFamily="34" charset="0"/>
              <a:buChar char="•"/>
            </a:pPr>
            <a:r>
              <a:rPr lang="hr-HR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24</a:t>
            </a:r>
            <a:r>
              <a:rPr lang="hr-HR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. 10. 1929</a:t>
            </a:r>
            <a:r>
              <a:rPr lang="hr-HR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. – 'crni četvrtak' </a:t>
            </a: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– nagli pad vrijednosti dionica </a:t>
            </a:r>
          </a:p>
          <a:p>
            <a:pPr marL="457200">
              <a:lnSpc>
                <a:spcPct val="115000"/>
              </a:lnSpc>
              <a:spcAft>
                <a:spcPts val="1000"/>
              </a:spcAft>
            </a:pP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→ propast tvrtki, milijuni ostali bez posla i ušteđevine, banke propale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itchFamily="34" charset="0"/>
              <a:buChar char="•"/>
            </a:pPr>
            <a:r>
              <a:rPr lang="hr-HR" sz="24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azlog – </a:t>
            </a:r>
            <a:r>
              <a:rPr lang="hr-HR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HIPERPRODUKCIJA</a:t>
            </a: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– tvornice su previše proizvodile, gospodarstvo napredovalo iznad svojih mogućnosti</a:t>
            </a:r>
          </a:p>
          <a:p>
            <a:pPr marL="342900" lvl="0" indent="-342900">
              <a:lnSpc>
                <a:spcPct val="107000"/>
              </a:lnSpc>
              <a:buFont typeface="Arial" pitchFamily="34" charset="0"/>
              <a:buChar char="•"/>
            </a:pP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gospodarska krize se prelila u druge kapitalističke države svijeta, posebice u Europu</a:t>
            </a:r>
          </a:p>
          <a:p>
            <a:pPr marL="342900" lvl="0" indent="-342900">
              <a:lnSpc>
                <a:spcPct val="107000"/>
              </a:lnSpc>
              <a:buFont typeface="Arial" pitchFamily="34" charset="0"/>
              <a:buChar char="•"/>
            </a:pP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SSSR imao plansko gospodarstvo i bio gospodarski izoliran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itchFamily="34" charset="0"/>
              <a:buChar char="•"/>
            </a:pP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demokracija u krizi – dolazak nacista na vlast u Njemačkoj</a:t>
            </a:r>
            <a:endParaRPr lang="hr-HR" sz="2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30264634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: savinuti kut 3">
            <a:extLst>
              <a:ext uri="{FF2B5EF4-FFF2-40B4-BE49-F238E27FC236}">
                <a16:creationId xmlns:a16="http://schemas.microsoft.com/office/drawing/2014/main" xmlns="" id="{9FA1F401-A9AE-472F-BD9F-56415AD945D5}"/>
              </a:ext>
            </a:extLst>
          </p:cNvPr>
          <p:cNvSpPr/>
          <p:nvPr/>
        </p:nvSpPr>
        <p:spPr>
          <a:xfrm>
            <a:off x="471340" y="1272619"/>
            <a:ext cx="11317248" cy="5438527"/>
          </a:xfrm>
          <a:custGeom>
            <a:avLst/>
            <a:gdLst>
              <a:gd name="connsiteX0" fmla="*/ 0 w 11317248"/>
              <a:gd name="connsiteY0" fmla="*/ 0 h 5438527"/>
              <a:gd name="connsiteX1" fmla="*/ 11317248 w 11317248"/>
              <a:gd name="connsiteY1" fmla="*/ 0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4" fmla="*/ 0 w 11317248"/>
              <a:gd name="connsiteY4" fmla="*/ 5438527 h 5438527"/>
              <a:gd name="connsiteX5" fmla="*/ 0 w 11317248"/>
              <a:gd name="connsiteY5" fmla="*/ 0 h 5438527"/>
              <a:gd name="connsiteX0" fmla="*/ 10410809 w 11317248"/>
              <a:gd name="connsiteY0" fmla="*/ 5438527 h 5438527"/>
              <a:gd name="connsiteX1" fmla="*/ 10592097 w 11317248"/>
              <a:gd name="connsiteY1" fmla="*/ 4713376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0" fmla="*/ 10410809 w 11317248"/>
              <a:gd name="connsiteY0" fmla="*/ 5438527 h 5438527"/>
              <a:gd name="connsiteX1" fmla="*/ 10592097 w 11317248"/>
              <a:gd name="connsiteY1" fmla="*/ 4713376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4" fmla="*/ 0 w 11317248"/>
              <a:gd name="connsiteY4" fmla="*/ 5438527 h 5438527"/>
              <a:gd name="connsiteX5" fmla="*/ 0 w 11317248"/>
              <a:gd name="connsiteY5" fmla="*/ 0 h 5438527"/>
              <a:gd name="connsiteX6" fmla="*/ 11317248 w 11317248"/>
              <a:gd name="connsiteY6" fmla="*/ 0 h 5438527"/>
              <a:gd name="connsiteX7" fmla="*/ 11317248 w 11317248"/>
              <a:gd name="connsiteY7" fmla="*/ 4532088 h 5438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317248" h="5438527" stroke="0" extrusionOk="0">
                <a:moveTo>
                  <a:pt x="0" y="0"/>
                </a:moveTo>
                <a:cubicBezTo>
                  <a:pt x="3415000" y="136036"/>
                  <a:pt x="6116080" y="-133933"/>
                  <a:pt x="11317248" y="0"/>
                </a:cubicBezTo>
                <a:cubicBezTo>
                  <a:pt x="11416149" y="2200243"/>
                  <a:pt x="11401692" y="2285110"/>
                  <a:pt x="11317248" y="4532088"/>
                </a:cubicBezTo>
                <a:cubicBezTo>
                  <a:pt x="11203453" y="4660684"/>
                  <a:pt x="10579684" y="5281376"/>
                  <a:pt x="10410809" y="5438527"/>
                </a:cubicBezTo>
                <a:cubicBezTo>
                  <a:pt x="5446675" y="5501950"/>
                  <a:pt x="2021994" y="5412289"/>
                  <a:pt x="0" y="5438527"/>
                </a:cubicBezTo>
                <a:cubicBezTo>
                  <a:pt x="58356" y="4588364"/>
                  <a:pt x="-10409" y="1053061"/>
                  <a:pt x="0" y="0"/>
                </a:cubicBezTo>
                <a:close/>
              </a:path>
              <a:path w="11317248" h="5438527" fill="darkenLess" stroke="0" extrusionOk="0">
                <a:moveTo>
                  <a:pt x="10410809" y="5438527"/>
                </a:moveTo>
                <a:cubicBezTo>
                  <a:pt x="10439382" y="5141702"/>
                  <a:pt x="10519622" y="5016487"/>
                  <a:pt x="10592097" y="4713376"/>
                </a:cubicBezTo>
                <a:cubicBezTo>
                  <a:pt x="10886461" y="4605126"/>
                  <a:pt x="11206200" y="4604773"/>
                  <a:pt x="11317248" y="4532088"/>
                </a:cubicBezTo>
                <a:cubicBezTo>
                  <a:pt x="11028041" y="4781002"/>
                  <a:pt x="10764185" y="5228786"/>
                  <a:pt x="10410809" y="5438527"/>
                </a:cubicBezTo>
                <a:close/>
              </a:path>
              <a:path w="11317248" h="5438527" fill="none" extrusionOk="0">
                <a:moveTo>
                  <a:pt x="10410809" y="5438527"/>
                </a:moveTo>
                <a:cubicBezTo>
                  <a:pt x="10469210" y="5211638"/>
                  <a:pt x="10582169" y="4862033"/>
                  <a:pt x="10592097" y="4713376"/>
                </a:cubicBezTo>
                <a:cubicBezTo>
                  <a:pt x="10863176" y="4668542"/>
                  <a:pt x="11084892" y="4654033"/>
                  <a:pt x="11317248" y="4532088"/>
                </a:cubicBezTo>
                <a:cubicBezTo>
                  <a:pt x="10917653" y="5037775"/>
                  <a:pt x="10698054" y="5033171"/>
                  <a:pt x="10410809" y="5438527"/>
                </a:cubicBezTo>
                <a:cubicBezTo>
                  <a:pt x="5231681" y="5473716"/>
                  <a:pt x="2337071" y="5515754"/>
                  <a:pt x="0" y="5438527"/>
                </a:cubicBezTo>
                <a:cubicBezTo>
                  <a:pt x="147549" y="2799559"/>
                  <a:pt x="58320" y="1810475"/>
                  <a:pt x="0" y="0"/>
                </a:cubicBezTo>
                <a:cubicBezTo>
                  <a:pt x="1500338" y="-6091"/>
                  <a:pt x="6592506" y="14470"/>
                  <a:pt x="11317248" y="0"/>
                </a:cubicBezTo>
                <a:cubicBezTo>
                  <a:pt x="11192274" y="729541"/>
                  <a:pt x="11256323" y="3529388"/>
                  <a:pt x="11317248" y="4532088"/>
                </a:cubicBezTo>
              </a:path>
              <a:path w="11317248" h="5438527" fill="none" stroke="0" extrusionOk="0">
                <a:moveTo>
                  <a:pt x="10410809" y="5438527"/>
                </a:moveTo>
                <a:cubicBezTo>
                  <a:pt x="10484578" y="5288311"/>
                  <a:pt x="10544640" y="4839645"/>
                  <a:pt x="10592097" y="4713376"/>
                </a:cubicBezTo>
                <a:cubicBezTo>
                  <a:pt x="10851865" y="4659592"/>
                  <a:pt x="10998746" y="4675317"/>
                  <a:pt x="11317248" y="4532088"/>
                </a:cubicBezTo>
                <a:cubicBezTo>
                  <a:pt x="10805618" y="4886235"/>
                  <a:pt x="10465451" y="5253358"/>
                  <a:pt x="10410809" y="5438527"/>
                </a:cubicBezTo>
                <a:cubicBezTo>
                  <a:pt x="5835285" y="5358115"/>
                  <a:pt x="1659621" y="5431303"/>
                  <a:pt x="0" y="5438527"/>
                </a:cubicBezTo>
                <a:cubicBezTo>
                  <a:pt x="-52056" y="4596397"/>
                  <a:pt x="80868" y="1440090"/>
                  <a:pt x="0" y="0"/>
                </a:cubicBezTo>
                <a:cubicBezTo>
                  <a:pt x="2751463" y="103891"/>
                  <a:pt x="8495137" y="-50287"/>
                  <a:pt x="11317248" y="0"/>
                </a:cubicBezTo>
                <a:cubicBezTo>
                  <a:pt x="11379433" y="1601181"/>
                  <a:pt x="11197945" y="3372415"/>
                  <a:pt x="11317248" y="4532088"/>
                </a:cubicBezTo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615050570">
                  <a:prstGeom prst="foldedCorner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hr-HR" sz="44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Velika gospodarska kriza</a:t>
            </a:r>
          </a:p>
          <a:p>
            <a:pPr algn="ctr"/>
            <a:endParaRPr lang="hr-HR" sz="32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Arial" pitchFamily="34" charset="0"/>
              <a:buChar char="•"/>
            </a:pPr>
            <a:r>
              <a:rPr lang="hr-HR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New Deal</a:t>
            </a:r>
            <a:r>
              <a:rPr lang="hr-HR" sz="32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– program promjena u američkom gospodarstvu</a:t>
            </a:r>
          </a:p>
          <a:p>
            <a:pPr marL="342900" indent="-342900">
              <a:lnSpc>
                <a:spcPct val="107000"/>
              </a:lnSpc>
              <a:buFont typeface="Arial" pitchFamily="34" charset="0"/>
              <a:buChar char="•"/>
            </a:pPr>
            <a:r>
              <a:rPr lang="hr-HR" sz="32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program je pokrenuo </a:t>
            </a:r>
            <a:r>
              <a:rPr lang="hr-HR" sz="3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1933. godine američki predsjednik </a:t>
            </a:r>
            <a:r>
              <a:rPr lang="hr-HR" sz="3200" b="1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Franklin </a:t>
            </a:r>
            <a:r>
              <a:rPr lang="hr-HR" sz="3200" b="1" i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Delano</a:t>
            </a:r>
            <a:r>
              <a:rPr lang="hr-HR" sz="3200" b="1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Roosevelt </a:t>
            </a:r>
          </a:p>
          <a:p>
            <a:pPr marL="342900" indent="-342900">
              <a:lnSpc>
                <a:spcPct val="107000"/>
              </a:lnSpc>
              <a:buFont typeface="Arial" pitchFamily="34" charset="0"/>
              <a:buChar char="•"/>
            </a:pPr>
            <a:r>
              <a:rPr lang="hr-HR" sz="3200" dirty="0">
                <a:solidFill>
                  <a:schemeClr val="tx1"/>
                </a:solidFill>
              </a:rPr>
              <a:t>nadzor države nad gospodarskim procesima</a:t>
            </a:r>
            <a:endParaRPr lang="hr-HR" sz="32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30582419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44B6AE88-00E2-4E23-B7B4-B0F6CF3833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4336" y="4016021"/>
            <a:ext cx="1881645" cy="266192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A0CE4134-1DBE-4237-8478-0967ABB99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8585" y="1188837"/>
            <a:ext cx="4588631" cy="56010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lačić za govor: ovalni 2">
            <a:extLst>
              <a:ext uri="{FF2B5EF4-FFF2-40B4-BE49-F238E27FC236}">
                <a16:creationId xmlns:a16="http://schemas.microsoft.com/office/drawing/2014/main" xmlns="" id="{4D0E4224-43BC-4433-BDB9-A06B97651F69}"/>
              </a:ext>
            </a:extLst>
          </p:cNvPr>
          <p:cNvSpPr/>
          <p:nvPr/>
        </p:nvSpPr>
        <p:spPr>
          <a:xfrm>
            <a:off x="5803872" y="1329591"/>
            <a:ext cx="4994631" cy="4017390"/>
          </a:xfrm>
          <a:custGeom>
            <a:avLst/>
            <a:gdLst>
              <a:gd name="connsiteX0" fmla="*/ 4988488 w 4994631"/>
              <a:gd name="connsiteY0" fmla="*/ 3192218 h 4017390"/>
              <a:gd name="connsiteX1" fmla="*/ 4365719 w 4994631"/>
              <a:gd name="connsiteY1" fmla="*/ 3341490 h 4017390"/>
              <a:gd name="connsiteX2" fmla="*/ 1424035 w 4994631"/>
              <a:gd name="connsiteY2" fmla="*/ 3822419 h 4017390"/>
              <a:gd name="connsiteX3" fmla="*/ 355039 w 4994631"/>
              <a:gd name="connsiteY3" fmla="*/ 976364 h 4017390"/>
              <a:gd name="connsiteX4" fmla="*/ 3228529 w 4994631"/>
              <a:gd name="connsiteY4" fmla="*/ 88034 h 4017390"/>
              <a:gd name="connsiteX5" fmla="*/ 4850392 w 4994631"/>
              <a:gd name="connsiteY5" fmla="*/ 2681470 h 4017390"/>
              <a:gd name="connsiteX6" fmla="*/ 4988488 w 4994631"/>
              <a:gd name="connsiteY6" fmla="*/ 3192218 h 401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94631" h="4017390" fill="none" extrusionOk="0">
                <a:moveTo>
                  <a:pt x="4988488" y="3192218"/>
                </a:moveTo>
                <a:cubicBezTo>
                  <a:pt x="4725246" y="3230406"/>
                  <a:pt x="4657372" y="3266667"/>
                  <a:pt x="4365719" y="3341490"/>
                </a:cubicBezTo>
                <a:cubicBezTo>
                  <a:pt x="3642791" y="4029766"/>
                  <a:pt x="2425310" y="3978515"/>
                  <a:pt x="1424035" y="3822419"/>
                </a:cubicBezTo>
                <a:cubicBezTo>
                  <a:pt x="-76198" y="3081158"/>
                  <a:pt x="-98628" y="1947681"/>
                  <a:pt x="355039" y="976364"/>
                </a:cubicBezTo>
                <a:cubicBezTo>
                  <a:pt x="837643" y="91571"/>
                  <a:pt x="2123217" y="-132690"/>
                  <a:pt x="3228529" y="88034"/>
                </a:cubicBezTo>
                <a:cubicBezTo>
                  <a:pt x="4471744" y="430096"/>
                  <a:pt x="5463601" y="1356481"/>
                  <a:pt x="4850392" y="2681470"/>
                </a:cubicBezTo>
                <a:cubicBezTo>
                  <a:pt x="4909428" y="2896649"/>
                  <a:pt x="4945292" y="3012696"/>
                  <a:pt x="4988488" y="3192218"/>
                </a:cubicBezTo>
                <a:close/>
              </a:path>
              <a:path w="4994631" h="4017390" stroke="0" extrusionOk="0">
                <a:moveTo>
                  <a:pt x="4988488" y="3192218"/>
                </a:moveTo>
                <a:cubicBezTo>
                  <a:pt x="4785143" y="3212185"/>
                  <a:pt x="4560783" y="3308934"/>
                  <a:pt x="4365719" y="3341490"/>
                </a:cubicBezTo>
                <a:cubicBezTo>
                  <a:pt x="3568418" y="3942986"/>
                  <a:pt x="2300042" y="4083268"/>
                  <a:pt x="1424035" y="3822419"/>
                </a:cubicBezTo>
                <a:cubicBezTo>
                  <a:pt x="160808" y="3607090"/>
                  <a:pt x="-428965" y="1748448"/>
                  <a:pt x="355039" y="976364"/>
                </a:cubicBezTo>
                <a:cubicBezTo>
                  <a:pt x="673205" y="185704"/>
                  <a:pt x="2139829" y="-134811"/>
                  <a:pt x="3228529" y="88034"/>
                </a:cubicBezTo>
                <a:cubicBezTo>
                  <a:pt x="4573536" y="699969"/>
                  <a:pt x="5244381" y="1633888"/>
                  <a:pt x="4850392" y="2681470"/>
                </a:cubicBezTo>
                <a:cubicBezTo>
                  <a:pt x="4864058" y="2830273"/>
                  <a:pt x="4928883" y="2960413"/>
                  <a:pt x="4988488" y="3192218"/>
                </a:cubicBezTo>
                <a:close/>
              </a:path>
            </a:pathLst>
          </a:custGeom>
          <a:blipFill>
            <a:blip r:embed="rId4">
              <a:alphaModFix amt="50000"/>
            </a:blip>
            <a:stretch>
              <a:fillRect/>
            </a:stretch>
          </a:blipFill>
          <a:ln w="190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49877"/>
                      <a:gd name="adj2" fmla="val 2946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dirty="0">
                <a:solidFill>
                  <a:schemeClr val="tx1"/>
                </a:solidFill>
              </a:rPr>
              <a:t>Što bi značio izraz „Crni četvrtak”? Znaš li gdje se nalazi Wall Street? Jesi li ikad čuo/la za dionice i burze na kojima se prodaju? </a:t>
            </a:r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Slika na kojoj se prikazuje odjeća, haljina, suknja&#10;&#10;Opis je automatski generiran">
            <a:extLst>
              <a:ext uri="{FF2B5EF4-FFF2-40B4-BE49-F238E27FC236}">
                <a16:creationId xmlns:a16="http://schemas.microsoft.com/office/drawing/2014/main" xmlns="" id="{39658230-55A8-4A58-BB2B-4A843FF466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250" y="2314281"/>
            <a:ext cx="3095230" cy="4378751"/>
          </a:xfrm>
          <a:prstGeom prst="rect">
            <a:avLst/>
          </a:prstGeom>
        </p:spPr>
      </p:pic>
      <p:sp>
        <p:nvSpPr>
          <p:cNvPr id="2" name="Oblačić za govor: ovalni 1">
            <a:extLst>
              <a:ext uri="{FF2B5EF4-FFF2-40B4-BE49-F238E27FC236}">
                <a16:creationId xmlns:a16="http://schemas.microsoft.com/office/drawing/2014/main" xmlns="" id="{781E251F-2BFB-42B0-B8F5-B05A5B19B91C}"/>
              </a:ext>
            </a:extLst>
          </p:cNvPr>
          <p:cNvSpPr/>
          <p:nvPr/>
        </p:nvSpPr>
        <p:spPr>
          <a:xfrm>
            <a:off x="3007151" y="1282048"/>
            <a:ext cx="8735599" cy="5288436"/>
          </a:xfrm>
          <a:custGeom>
            <a:avLst/>
            <a:gdLst>
              <a:gd name="connsiteX0" fmla="*/ -632894 w 8735599"/>
              <a:gd name="connsiteY0" fmla="*/ 1999346 h 5288436"/>
              <a:gd name="connsiteX1" fmla="*/ -122847 w 8735599"/>
              <a:gd name="connsiteY1" fmla="*/ 1796873 h 5288436"/>
              <a:gd name="connsiteX2" fmla="*/ 347966 w 8735599"/>
              <a:gd name="connsiteY2" fmla="*/ 1609974 h 5288436"/>
              <a:gd name="connsiteX3" fmla="*/ 4877158 w 8735599"/>
              <a:gd name="connsiteY3" fmla="*/ 18042 h 5288436"/>
              <a:gd name="connsiteX4" fmla="*/ 8635204 w 8735599"/>
              <a:gd name="connsiteY4" fmla="*/ 3207892 h 5288436"/>
              <a:gd name="connsiteX5" fmla="*/ 4179706 w 8735599"/>
              <a:gd name="connsiteY5" fmla="*/ 5285984 h 5288436"/>
              <a:gd name="connsiteX6" fmla="*/ 698 w 8735599"/>
              <a:gd name="connsiteY6" fmla="*/ 2596914 h 5288436"/>
              <a:gd name="connsiteX7" fmla="*/ -309762 w 8735599"/>
              <a:gd name="connsiteY7" fmla="*/ 2304106 h 5288436"/>
              <a:gd name="connsiteX8" fmla="*/ -632894 w 8735599"/>
              <a:gd name="connsiteY8" fmla="*/ 1999346 h 5288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735599" h="5288436" fill="none" extrusionOk="0">
                <a:moveTo>
                  <a:pt x="-632894" y="1999346"/>
                </a:moveTo>
                <a:cubicBezTo>
                  <a:pt x="-489872" y="1928893"/>
                  <a:pt x="-256512" y="1854847"/>
                  <a:pt x="-122847" y="1796873"/>
                </a:cubicBezTo>
                <a:cubicBezTo>
                  <a:pt x="10818" y="1738899"/>
                  <a:pt x="198254" y="1651005"/>
                  <a:pt x="347966" y="1609974"/>
                </a:cubicBezTo>
                <a:cubicBezTo>
                  <a:pt x="1380916" y="775727"/>
                  <a:pt x="3239156" y="-354358"/>
                  <a:pt x="4877158" y="18042"/>
                </a:cubicBezTo>
                <a:cubicBezTo>
                  <a:pt x="7473755" y="-149983"/>
                  <a:pt x="9235841" y="1795883"/>
                  <a:pt x="8635204" y="3207892"/>
                </a:cubicBezTo>
                <a:cubicBezTo>
                  <a:pt x="7973569" y="4128824"/>
                  <a:pt x="6014136" y="4927983"/>
                  <a:pt x="4179706" y="5285984"/>
                </a:cubicBezTo>
                <a:cubicBezTo>
                  <a:pt x="1617249" y="5279292"/>
                  <a:pt x="-256598" y="4228803"/>
                  <a:pt x="698" y="2596914"/>
                </a:cubicBezTo>
                <a:cubicBezTo>
                  <a:pt x="-115320" y="2512682"/>
                  <a:pt x="-184049" y="2450420"/>
                  <a:pt x="-309762" y="2304106"/>
                </a:cubicBezTo>
                <a:cubicBezTo>
                  <a:pt x="-435475" y="2157792"/>
                  <a:pt x="-558360" y="2073075"/>
                  <a:pt x="-632894" y="1999346"/>
                </a:cubicBezTo>
                <a:close/>
              </a:path>
              <a:path w="8735599" h="5288436" stroke="0" extrusionOk="0">
                <a:moveTo>
                  <a:pt x="-632894" y="1999346"/>
                </a:moveTo>
                <a:cubicBezTo>
                  <a:pt x="-540776" y="1950061"/>
                  <a:pt x="-270541" y="1877346"/>
                  <a:pt x="-171890" y="1816341"/>
                </a:cubicBezTo>
                <a:cubicBezTo>
                  <a:pt x="-73239" y="1755336"/>
                  <a:pt x="240692" y="1659086"/>
                  <a:pt x="347966" y="1609974"/>
                </a:cubicBezTo>
                <a:cubicBezTo>
                  <a:pt x="1041629" y="187502"/>
                  <a:pt x="2790976" y="159588"/>
                  <a:pt x="4877158" y="18042"/>
                </a:cubicBezTo>
                <a:cubicBezTo>
                  <a:pt x="7250682" y="-185"/>
                  <a:pt x="9115065" y="1712013"/>
                  <a:pt x="8635204" y="3207892"/>
                </a:cubicBezTo>
                <a:cubicBezTo>
                  <a:pt x="7822999" y="4505634"/>
                  <a:pt x="5998951" y="5104587"/>
                  <a:pt x="4179706" y="5285984"/>
                </a:cubicBezTo>
                <a:cubicBezTo>
                  <a:pt x="1978375" y="5420632"/>
                  <a:pt x="-355350" y="3928020"/>
                  <a:pt x="698" y="2596914"/>
                </a:cubicBezTo>
                <a:cubicBezTo>
                  <a:pt x="-94010" y="2482606"/>
                  <a:pt x="-146798" y="2442783"/>
                  <a:pt x="-297090" y="2316057"/>
                </a:cubicBezTo>
                <a:cubicBezTo>
                  <a:pt x="-447383" y="2189331"/>
                  <a:pt x="-526705" y="2116643"/>
                  <a:pt x="-632894" y="1999346"/>
                </a:cubicBezTo>
                <a:close/>
              </a:path>
            </a:pathLst>
          </a:custGeom>
          <a:blipFill>
            <a:blip r:embed="rId3">
              <a:alphaModFix amt="50000"/>
            </a:blip>
            <a:stretch>
              <a:fillRect/>
            </a:stretch>
          </a:blipFill>
          <a:ln w="190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-57245"/>
                      <a:gd name="adj2" fmla="val -1219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Pročitaj tekst ispod podnaslova </a:t>
            </a:r>
            <a:r>
              <a:rPr lang="hr-HR" sz="2400" b="1" i="1" dirty="0">
                <a:solidFill>
                  <a:schemeClr val="tx1"/>
                </a:solidFill>
                <a:effectLst/>
              </a:rPr>
              <a:t>Slom burze </a:t>
            </a:r>
            <a:endParaRPr lang="hr-HR" sz="2400" b="1" i="1" dirty="0" smtClean="0">
              <a:solidFill>
                <a:schemeClr val="tx1"/>
              </a:solidFill>
              <a:effectLst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2400" b="1" i="1" dirty="0" smtClean="0">
                <a:solidFill>
                  <a:schemeClr val="tx1"/>
                </a:solidFill>
                <a:effectLst/>
              </a:rPr>
              <a:t>u </a:t>
            </a:r>
            <a:r>
              <a:rPr lang="hr-HR" sz="2400" b="1" i="1" dirty="0">
                <a:solidFill>
                  <a:schemeClr val="tx1"/>
                </a:solidFill>
                <a:effectLst/>
              </a:rPr>
              <a:t>New Yorku </a:t>
            </a:r>
            <a:r>
              <a:rPr lang="hr-HR" sz="2400" b="1" i="1" dirty="0" smtClean="0">
                <a:solidFill>
                  <a:schemeClr val="tx1"/>
                </a:solidFill>
                <a:effectLst/>
              </a:rPr>
              <a:t>i </a:t>
            </a:r>
            <a:r>
              <a:rPr lang="hr-HR" sz="2400" b="1" i="1" dirty="0">
                <a:solidFill>
                  <a:schemeClr val="tx1"/>
                </a:solidFill>
                <a:effectLst/>
              </a:rPr>
              <a:t>početak Velike gospodarske </a:t>
            </a:r>
            <a:endParaRPr lang="hr-HR" sz="2400" b="1" i="1" dirty="0" smtClean="0">
              <a:solidFill>
                <a:schemeClr val="tx1"/>
              </a:solidFill>
              <a:effectLst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2400" b="1" i="1" dirty="0" smtClean="0">
                <a:solidFill>
                  <a:schemeClr val="tx1"/>
                </a:solidFill>
                <a:effectLst/>
              </a:rPr>
              <a:t>krize </a:t>
            </a:r>
            <a:r>
              <a:rPr lang="hr-H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(U/str. 60), a potom odgovori na pitanja u bilježnicu:  </a:t>
            </a:r>
          </a:p>
          <a:p>
            <a:pPr marL="342900" lvl="0" indent="-342900" algn="ctr">
              <a:lnSpc>
                <a:spcPct val="107000"/>
              </a:lnSpc>
              <a:buFont typeface="+mj-lt"/>
              <a:buAutoNum type="arabicPeriod"/>
            </a:pP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Što je dionica?</a:t>
            </a:r>
          </a:p>
          <a:p>
            <a:pPr marL="342900" lvl="0" indent="-342900" algn="ctr">
              <a:lnSpc>
                <a:spcPct val="107000"/>
              </a:lnSpc>
              <a:buFont typeface="+mj-lt"/>
              <a:buAutoNum type="arabicPeriod"/>
            </a:pP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Kako se zove burza u New Yorku?</a:t>
            </a:r>
          </a:p>
          <a:p>
            <a:pPr marL="342900" lvl="0" indent="-342900" algn="ctr">
              <a:lnSpc>
                <a:spcPct val="107000"/>
              </a:lnSpc>
              <a:buFont typeface="+mj-lt"/>
              <a:buAutoNum type="arabicPeriod"/>
            </a:pP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Što se tamo zbilo 24</a:t>
            </a:r>
            <a:r>
              <a:rPr lang="hr-HR" sz="2400" dirty="0" smtClean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10. 1929</a:t>
            </a: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.?</a:t>
            </a:r>
          </a:p>
          <a:p>
            <a:pPr marL="342900" lvl="0" indent="-342900" algn="ctr">
              <a:lnSpc>
                <a:spcPct val="107000"/>
              </a:lnSpc>
              <a:buFont typeface="+mj-lt"/>
              <a:buAutoNum type="arabicPeriod"/>
            </a:pP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Koje su bile posljedice tog događaja?</a:t>
            </a:r>
          </a:p>
          <a:p>
            <a:pPr marL="342900" lvl="0" indent="-342900" algn="ctr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Što je hiperprodukcija?</a:t>
            </a:r>
          </a:p>
        </p:txBody>
      </p:sp>
    </p:spTree>
    <p:extLst>
      <p:ext uri="{BB962C8B-B14F-4D97-AF65-F5344CB8AC3E}">
        <p14:creationId xmlns:p14="http://schemas.microsoft.com/office/powerpoint/2010/main" xmlns="" val="32235990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39646967"/>
              </p:ext>
            </p:extLst>
          </p:nvPr>
        </p:nvGraphicFramePr>
        <p:xfrm>
          <a:off x="518474" y="2589808"/>
          <a:ext cx="10656216" cy="42681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Naslov 3">
            <a:extLst>
              <a:ext uri="{FF2B5EF4-FFF2-40B4-BE49-F238E27FC236}">
                <a16:creationId xmlns:a16="http://schemas.microsoft.com/office/drawing/2014/main" xmlns="" id="{64844703-182B-4D68-B660-8AF13D237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89" y="1423269"/>
            <a:ext cx="11171549" cy="770868"/>
          </a:xfrm>
        </p:spPr>
        <p:txBody>
          <a:bodyPr>
            <a:normAutofit fontScale="90000"/>
          </a:bodyPr>
          <a:lstStyle/>
          <a:p>
            <a:r>
              <a:rPr lang="hr-HR" b="1" i="0" dirty="0">
                <a:effectLst/>
              </a:rPr>
              <a:t>Slom burze u New Yorku i početak Velike gospodarske krize</a:t>
            </a:r>
            <a:endParaRPr lang="hr-HR" b="1" dirty="0"/>
          </a:p>
        </p:txBody>
      </p:sp>
    </p:spTree>
    <p:extLst>
      <p:ext uri="{BB962C8B-B14F-4D97-AF65-F5344CB8AC3E}">
        <p14:creationId xmlns:p14="http://schemas.microsoft.com/office/powerpoint/2010/main" xmlns="" val="38160506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jagram 3">
            <a:extLst>
              <a:ext uri="{FF2B5EF4-FFF2-40B4-BE49-F238E27FC236}">
                <a16:creationId xmlns:a16="http://schemas.microsoft.com/office/drawing/2014/main" xmlns="" id="{2A75AC09-7CA5-4520-A122-8B3521F43CD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3129808501"/>
              </p:ext>
            </p:extLst>
          </p:nvPr>
        </p:nvGraphicFramePr>
        <p:xfrm>
          <a:off x="891356" y="1786319"/>
          <a:ext cx="10543357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Eksplozija: 8 točaka 6">
            <a:extLst>
              <a:ext uri="{FF2B5EF4-FFF2-40B4-BE49-F238E27FC236}">
                <a16:creationId xmlns:a16="http://schemas.microsoft.com/office/drawing/2014/main" xmlns="" id="{D530E022-47D4-4431-AE5F-13124D0E4F58}"/>
              </a:ext>
            </a:extLst>
          </p:cNvPr>
          <p:cNvSpPr/>
          <p:nvPr/>
        </p:nvSpPr>
        <p:spPr>
          <a:xfrm>
            <a:off x="444664" y="4508584"/>
            <a:ext cx="1138136" cy="1121240"/>
          </a:xfrm>
          <a:custGeom>
            <a:avLst/>
            <a:gdLst>
              <a:gd name="connsiteX0" fmla="*/ 569068 w 1138136"/>
              <a:gd name="connsiteY0" fmla="*/ 301073 h 1121240"/>
              <a:gd name="connsiteX1" fmla="*/ 765185 w 1138136"/>
              <a:gd name="connsiteY1" fmla="*/ 0 h 1121240"/>
              <a:gd name="connsiteX2" fmla="*/ 745847 w 1138136"/>
              <a:gd name="connsiteY2" fmla="*/ 276416 h 1121240"/>
              <a:gd name="connsiteX3" fmla="*/ 968469 w 1138136"/>
              <a:gd name="connsiteY3" fmla="*/ 231359 h 1121240"/>
              <a:gd name="connsiteX4" fmla="*/ 880053 w 1138136"/>
              <a:gd name="connsiteY4" fmla="*/ 379716 h 1121240"/>
              <a:gd name="connsiteX5" fmla="*/ 1111632 w 1138136"/>
              <a:gd name="connsiteY5" fmla="*/ 422385 h 1121240"/>
              <a:gd name="connsiteX6" fmla="*/ 927738 w 1138136"/>
              <a:gd name="connsiteY6" fmla="*/ 543749 h 1121240"/>
              <a:gd name="connsiteX7" fmla="*/ 1138136 w 1138136"/>
              <a:gd name="connsiteY7" fmla="*/ 689874 h 1121240"/>
              <a:gd name="connsiteX8" fmla="*/ 887166 w 1138136"/>
              <a:gd name="connsiteY8" fmla="*/ 671809 h 1121240"/>
              <a:gd name="connsiteX9" fmla="*/ 956086 w 1138136"/>
              <a:gd name="connsiteY9" fmla="*/ 939298 h 1121240"/>
              <a:gd name="connsiteX10" fmla="*/ 738734 w 1138136"/>
              <a:gd name="connsiteY10" fmla="*/ 750452 h 1121240"/>
              <a:gd name="connsiteX11" fmla="*/ 698004 w 1138136"/>
              <a:gd name="connsiteY11" fmla="*/ 1024533 h 1121240"/>
              <a:gd name="connsiteX12" fmla="*/ 554946 w 1138136"/>
              <a:gd name="connsiteY12" fmla="*/ 775264 h 1121240"/>
              <a:gd name="connsiteX13" fmla="*/ 447087 w 1138136"/>
              <a:gd name="connsiteY13" fmla="*/ 1121240 h 1121240"/>
              <a:gd name="connsiteX14" fmla="*/ 406514 w 1138136"/>
              <a:gd name="connsiteY14" fmla="*/ 811185 h 1121240"/>
              <a:gd name="connsiteX15" fmla="*/ 250916 w 1138136"/>
              <a:gd name="connsiteY15" fmla="*/ 914485 h 1121240"/>
              <a:gd name="connsiteX16" fmla="*/ 298602 w 1138136"/>
              <a:gd name="connsiteY16" fmla="*/ 723459 h 1121240"/>
              <a:gd name="connsiteX17" fmla="*/ 7113 w 1138136"/>
              <a:gd name="connsiteY17" fmla="*/ 757200 h 1121240"/>
              <a:gd name="connsiteX18" fmla="*/ 196117 w 1138136"/>
              <a:gd name="connsiteY18" fmla="*/ 611231 h 1121240"/>
              <a:gd name="connsiteX19" fmla="*/ 0 w 1138136"/>
              <a:gd name="connsiteY19" fmla="*/ 447198 h 1121240"/>
              <a:gd name="connsiteX20" fmla="*/ 243803 w 1138136"/>
              <a:gd name="connsiteY20" fmla="*/ 395392 h 1121240"/>
              <a:gd name="connsiteX21" fmla="*/ 19495 w 1138136"/>
              <a:gd name="connsiteY21" fmla="*/ 119131 h 1121240"/>
              <a:gd name="connsiteX22" fmla="*/ 385280 w 1138136"/>
              <a:gd name="connsiteY22" fmla="*/ 328066 h 1121240"/>
              <a:gd name="connsiteX23" fmla="*/ 440079 w 1138136"/>
              <a:gd name="connsiteY23" fmla="*/ 119131 h 1121240"/>
              <a:gd name="connsiteX24" fmla="*/ 569068 w 1138136"/>
              <a:gd name="connsiteY24" fmla="*/ 301073 h 1121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138136" h="1121240" fill="none" extrusionOk="0">
                <a:moveTo>
                  <a:pt x="569068" y="301073"/>
                </a:moveTo>
                <a:cubicBezTo>
                  <a:pt x="598863" y="275702"/>
                  <a:pt x="688695" y="137177"/>
                  <a:pt x="765185" y="0"/>
                </a:cubicBezTo>
                <a:cubicBezTo>
                  <a:pt x="745624" y="101581"/>
                  <a:pt x="755772" y="187401"/>
                  <a:pt x="745847" y="276416"/>
                </a:cubicBezTo>
                <a:cubicBezTo>
                  <a:pt x="767581" y="255448"/>
                  <a:pt x="909217" y="249561"/>
                  <a:pt x="968469" y="231359"/>
                </a:cubicBezTo>
                <a:cubicBezTo>
                  <a:pt x="947491" y="263613"/>
                  <a:pt x="933544" y="317625"/>
                  <a:pt x="880053" y="379716"/>
                </a:cubicBezTo>
                <a:cubicBezTo>
                  <a:pt x="928999" y="398806"/>
                  <a:pt x="1077446" y="410078"/>
                  <a:pt x="1111632" y="422385"/>
                </a:cubicBezTo>
                <a:cubicBezTo>
                  <a:pt x="1041579" y="465324"/>
                  <a:pt x="988248" y="497161"/>
                  <a:pt x="927738" y="543749"/>
                </a:cubicBezTo>
                <a:cubicBezTo>
                  <a:pt x="1004386" y="598853"/>
                  <a:pt x="1125098" y="656734"/>
                  <a:pt x="1138136" y="689874"/>
                </a:cubicBezTo>
                <a:cubicBezTo>
                  <a:pt x="1033778" y="675741"/>
                  <a:pt x="962376" y="662390"/>
                  <a:pt x="887166" y="671809"/>
                </a:cubicBezTo>
                <a:cubicBezTo>
                  <a:pt x="898798" y="717817"/>
                  <a:pt x="941095" y="839590"/>
                  <a:pt x="956086" y="939298"/>
                </a:cubicBezTo>
                <a:cubicBezTo>
                  <a:pt x="916632" y="907604"/>
                  <a:pt x="812256" y="809625"/>
                  <a:pt x="738734" y="750452"/>
                </a:cubicBezTo>
                <a:cubicBezTo>
                  <a:pt x="704493" y="860913"/>
                  <a:pt x="688154" y="935906"/>
                  <a:pt x="698004" y="1024533"/>
                </a:cubicBezTo>
                <a:cubicBezTo>
                  <a:pt x="622399" y="938384"/>
                  <a:pt x="589807" y="806881"/>
                  <a:pt x="554946" y="775264"/>
                </a:cubicBezTo>
                <a:cubicBezTo>
                  <a:pt x="533107" y="846511"/>
                  <a:pt x="503229" y="966766"/>
                  <a:pt x="447087" y="1121240"/>
                </a:cubicBezTo>
                <a:cubicBezTo>
                  <a:pt x="451064" y="1075606"/>
                  <a:pt x="428044" y="889241"/>
                  <a:pt x="406514" y="811185"/>
                </a:cubicBezTo>
                <a:cubicBezTo>
                  <a:pt x="381893" y="827181"/>
                  <a:pt x="284400" y="876167"/>
                  <a:pt x="250916" y="914485"/>
                </a:cubicBezTo>
                <a:cubicBezTo>
                  <a:pt x="284197" y="836567"/>
                  <a:pt x="271795" y="806845"/>
                  <a:pt x="298602" y="723459"/>
                </a:cubicBezTo>
                <a:cubicBezTo>
                  <a:pt x="204377" y="710473"/>
                  <a:pt x="114859" y="764334"/>
                  <a:pt x="7113" y="757200"/>
                </a:cubicBezTo>
                <a:cubicBezTo>
                  <a:pt x="70288" y="733742"/>
                  <a:pt x="134219" y="651127"/>
                  <a:pt x="196117" y="611231"/>
                </a:cubicBezTo>
                <a:cubicBezTo>
                  <a:pt x="103382" y="525254"/>
                  <a:pt x="8152" y="480848"/>
                  <a:pt x="0" y="447198"/>
                </a:cubicBezTo>
                <a:cubicBezTo>
                  <a:pt x="25362" y="441110"/>
                  <a:pt x="214114" y="409232"/>
                  <a:pt x="243803" y="395392"/>
                </a:cubicBezTo>
                <a:cubicBezTo>
                  <a:pt x="156901" y="245643"/>
                  <a:pt x="116735" y="245803"/>
                  <a:pt x="19495" y="119131"/>
                </a:cubicBezTo>
                <a:cubicBezTo>
                  <a:pt x="80005" y="158063"/>
                  <a:pt x="276996" y="223261"/>
                  <a:pt x="385280" y="328066"/>
                </a:cubicBezTo>
                <a:cubicBezTo>
                  <a:pt x="391369" y="268361"/>
                  <a:pt x="428451" y="216556"/>
                  <a:pt x="440079" y="119131"/>
                </a:cubicBezTo>
                <a:cubicBezTo>
                  <a:pt x="441952" y="152944"/>
                  <a:pt x="518587" y="200393"/>
                  <a:pt x="569068" y="301073"/>
                </a:cubicBezTo>
                <a:close/>
              </a:path>
              <a:path w="1138136" h="1121240" stroke="0" extrusionOk="0">
                <a:moveTo>
                  <a:pt x="569068" y="301073"/>
                </a:moveTo>
                <a:cubicBezTo>
                  <a:pt x="603824" y="195420"/>
                  <a:pt x="704411" y="90303"/>
                  <a:pt x="765185" y="0"/>
                </a:cubicBezTo>
                <a:cubicBezTo>
                  <a:pt x="749128" y="83591"/>
                  <a:pt x="759814" y="180020"/>
                  <a:pt x="745847" y="276416"/>
                </a:cubicBezTo>
                <a:cubicBezTo>
                  <a:pt x="787541" y="265658"/>
                  <a:pt x="889115" y="239855"/>
                  <a:pt x="968469" y="231359"/>
                </a:cubicBezTo>
                <a:cubicBezTo>
                  <a:pt x="960948" y="266771"/>
                  <a:pt x="917875" y="346295"/>
                  <a:pt x="880053" y="379716"/>
                </a:cubicBezTo>
                <a:cubicBezTo>
                  <a:pt x="954002" y="376497"/>
                  <a:pt x="1040387" y="430249"/>
                  <a:pt x="1111632" y="422385"/>
                </a:cubicBezTo>
                <a:cubicBezTo>
                  <a:pt x="1060268" y="443513"/>
                  <a:pt x="1008061" y="478138"/>
                  <a:pt x="927738" y="543749"/>
                </a:cubicBezTo>
                <a:cubicBezTo>
                  <a:pt x="982977" y="561165"/>
                  <a:pt x="1053574" y="657627"/>
                  <a:pt x="1138136" y="689874"/>
                </a:cubicBezTo>
                <a:cubicBezTo>
                  <a:pt x="1046709" y="697534"/>
                  <a:pt x="922536" y="661812"/>
                  <a:pt x="887166" y="671809"/>
                </a:cubicBezTo>
                <a:cubicBezTo>
                  <a:pt x="902276" y="759808"/>
                  <a:pt x="912461" y="812190"/>
                  <a:pt x="956086" y="939298"/>
                </a:cubicBezTo>
                <a:cubicBezTo>
                  <a:pt x="914142" y="882018"/>
                  <a:pt x="798457" y="813836"/>
                  <a:pt x="738734" y="750452"/>
                </a:cubicBezTo>
                <a:cubicBezTo>
                  <a:pt x="742023" y="837149"/>
                  <a:pt x="686025" y="939652"/>
                  <a:pt x="698004" y="1024533"/>
                </a:cubicBezTo>
                <a:cubicBezTo>
                  <a:pt x="633297" y="941160"/>
                  <a:pt x="564331" y="827854"/>
                  <a:pt x="554946" y="775264"/>
                </a:cubicBezTo>
                <a:cubicBezTo>
                  <a:pt x="507266" y="921324"/>
                  <a:pt x="495326" y="1029246"/>
                  <a:pt x="447087" y="1121240"/>
                </a:cubicBezTo>
                <a:cubicBezTo>
                  <a:pt x="409900" y="999010"/>
                  <a:pt x="396855" y="935820"/>
                  <a:pt x="406514" y="811185"/>
                </a:cubicBezTo>
                <a:cubicBezTo>
                  <a:pt x="360422" y="844956"/>
                  <a:pt x="286603" y="870655"/>
                  <a:pt x="250916" y="914485"/>
                </a:cubicBezTo>
                <a:cubicBezTo>
                  <a:pt x="262714" y="891874"/>
                  <a:pt x="295551" y="801434"/>
                  <a:pt x="298602" y="723459"/>
                </a:cubicBezTo>
                <a:cubicBezTo>
                  <a:pt x="206632" y="746325"/>
                  <a:pt x="40501" y="728013"/>
                  <a:pt x="7113" y="757200"/>
                </a:cubicBezTo>
                <a:cubicBezTo>
                  <a:pt x="52948" y="731336"/>
                  <a:pt x="148382" y="655702"/>
                  <a:pt x="196117" y="611231"/>
                </a:cubicBezTo>
                <a:cubicBezTo>
                  <a:pt x="127233" y="550989"/>
                  <a:pt x="82971" y="521236"/>
                  <a:pt x="0" y="447198"/>
                </a:cubicBezTo>
                <a:cubicBezTo>
                  <a:pt x="71633" y="411195"/>
                  <a:pt x="188329" y="424473"/>
                  <a:pt x="243803" y="395392"/>
                </a:cubicBezTo>
                <a:cubicBezTo>
                  <a:pt x="206737" y="377904"/>
                  <a:pt x="84140" y="156043"/>
                  <a:pt x="19495" y="119131"/>
                </a:cubicBezTo>
                <a:cubicBezTo>
                  <a:pt x="104970" y="134927"/>
                  <a:pt x="279574" y="239902"/>
                  <a:pt x="385280" y="328066"/>
                </a:cubicBezTo>
                <a:cubicBezTo>
                  <a:pt x="389012" y="271086"/>
                  <a:pt x="412342" y="189345"/>
                  <a:pt x="440079" y="119131"/>
                </a:cubicBezTo>
                <a:cubicBezTo>
                  <a:pt x="496601" y="173929"/>
                  <a:pt x="530393" y="226627"/>
                  <a:pt x="569068" y="301073"/>
                </a:cubicBezTo>
                <a:close/>
              </a:path>
            </a:pathLst>
          </a:custGeom>
          <a:solidFill>
            <a:srgbClr val="C00000"/>
          </a:solidFill>
          <a:ln>
            <a:solidFill>
              <a:srgbClr val="7D0D0D"/>
            </a:solidFill>
            <a:extLst>
              <a:ext uri="{C807C97D-BFC1-408E-A445-0C87EB9F89A2}">
                <ask:lineSketchStyleProps xmlns:ask="http://schemas.microsoft.com/office/drawing/2018/sketchyshapes" xmlns="" sd="2268448859">
                  <a:prstGeom prst="irregularSeal1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8" name="Pravokutnik: zaobljeni kutovi 7">
            <a:extLst>
              <a:ext uri="{FF2B5EF4-FFF2-40B4-BE49-F238E27FC236}">
                <a16:creationId xmlns:a16="http://schemas.microsoft.com/office/drawing/2014/main" xmlns="" id="{C4B6803D-D1E0-445E-96A0-07DE7F5A99B0}"/>
              </a:ext>
            </a:extLst>
          </p:cNvPr>
          <p:cNvSpPr/>
          <p:nvPr/>
        </p:nvSpPr>
        <p:spPr>
          <a:xfrm>
            <a:off x="103695" y="1288242"/>
            <a:ext cx="4515439" cy="716437"/>
          </a:xfrm>
          <a:custGeom>
            <a:avLst/>
            <a:gdLst>
              <a:gd name="connsiteX0" fmla="*/ 0 w 4515439"/>
              <a:gd name="connsiteY0" fmla="*/ 119409 h 716437"/>
              <a:gd name="connsiteX1" fmla="*/ 119409 w 4515439"/>
              <a:gd name="connsiteY1" fmla="*/ 0 h 716437"/>
              <a:gd name="connsiteX2" fmla="*/ 730355 w 4515439"/>
              <a:gd name="connsiteY2" fmla="*/ 0 h 716437"/>
              <a:gd name="connsiteX3" fmla="*/ 1384067 w 4515439"/>
              <a:gd name="connsiteY3" fmla="*/ 0 h 716437"/>
              <a:gd name="connsiteX4" fmla="*/ 1952247 w 4515439"/>
              <a:gd name="connsiteY4" fmla="*/ 0 h 716437"/>
              <a:gd name="connsiteX5" fmla="*/ 2520426 w 4515439"/>
              <a:gd name="connsiteY5" fmla="*/ 0 h 716437"/>
              <a:gd name="connsiteX6" fmla="*/ 3174138 w 4515439"/>
              <a:gd name="connsiteY6" fmla="*/ 0 h 716437"/>
              <a:gd name="connsiteX7" fmla="*/ 3785084 w 4515439"/>
              <a:gd name="connsiteY7" fmla="*/ 0 h 716437"/>
              <a:gd name="connsiteX8" fmla="*/ 4396030 w 4515439"/>
              <a:gd name="connsiteY8" fmla="*/ 0 h 716437"/>
              <a:gd name="connsiteX9" fmla="*/ 4515439 w 4515439"/>
              <a:gd name="connsiteY9" fmla="*/ 119409 h 716437"/>
              <a:gd name="connsiteX10" fmla="*/ 4515439 w 4515439"/>
              <a:gd name="connsiteY10" fmla="*/ 597028 h 716437"/>
              <a:gd name="connsiteX11" fmla="*/ 4396030 w 4515439"/>
              <a:gd name="connsiteY11" fmla="*/ 716437 h 716437"/>
              <a:gd name="connsiteX12" fmla="*/ 3742318 w 4515439"/>
              <a:gd name="connsiteY12" fmla="*/ 716437 h 716437"/>
              <a:gd name="connsiteX13" fmla="*/ 3088606 w 4515439"/>
              <a:gd name="connsiteY13" fmla="*/ 716437 h 716437"/>
              <a:gd name="connsiteX14" fmla="*/ 2392128 w 4515439"/>
              <a:gd name="connsiteY14" fmla="*/ 716437 h 716437"/>
              <a:gd name="connsiteX15" fmla="*/ 1738416 w 4515439"/>
              <a:gd name="connsiteY15" fmla="*/ 716437 h 716437"/>
              <a:gd name="connsiteX16" fmla="*/ 1255768 w 4515439"/>
              <a:gd name="connsiteY16" fmla="*/ 716437 h 716437"/>
              <a:gd name="connsiteX17" fmla="*/ 119409 w 4515439"/>
              <a:gd name="connsiteY17" fmla="*/ 716437 h 716437"/>
              <a:gd name="connsiteX18" fmla="*/ 0 w 4515439"/>
              <a:gd name="connsiteY18" fmla="*/ 597028 h 716437"/>
              <a:gd name="connsiteX19" fmla="*/ 0 w 4515439"/>
              <a:gd name="connsiteY19" fmla="*/ 119409 h 716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515439" h="716437" fill="none" extrusionOk="0">
                <a:moveTo>
                  <a:pt x="0" y="119409"/>
                </a:moveTo>
                <a:cubicBezTo>
                  <a:pt x="527" y="50756"/>
                  <a:pt x="44687" y="8743"/>
                  <a:pt x="119409" y="0"/>
                </a:cubicBezTo>
                <a:cubicBezTo>
                  <a:pt x="251046" y="-4818"/>
                  <a:pt x="538044" y="1955"/>
                  <a:pt x="730355" y="0"/>
                </a:cubicBezTo>
                <a:cubicBezTo>
                  <a:pt x="922666" y="-1955"/>
                  <a:pt x="1090304" y="4219"/>
                  <a:pt x="1384067" y="0"/>
                </a:cubicBezTo>
                <a:cubicBezTo>
                  <a:pt x="1677830" y="-4219"/>
                  <a:pt x="1751176" y="-10979"/>
                  <a:pt x="1952247" y="0"/>
                </a:cubicBezTo>
                <a:cubicBezTo>
                  <a:pt x="2153318" y="10979"/>
                  <a:pt x="2308349" y="-4461"/>
                  <a:pt x="2520426" y="0"/>
                </a:cubicBezTo>
                <a:cubicBezTo>
                  <a:pt x="2732503" y="4461"/>
                  <a:pt x="3040607" y="-2312"/>
                  <a:pt x="3174138" y="0"/>
                </a:cubicBezTo>
                <a:cubicBezTo>
                  <a:pt x="3307669" y="2312"/>
                  <a:pt x="3589744" y="-15323"/>
                  <a:pt x="3785084" y="0"/>
                </a:cubicBezTo>
                <a:cubicBezTo>
                  <a:pt x="3980424" y="15323"/>
                  <a:pt x="4122120" y="24261"/>
                  <a:pt x="4396030" y="0"/>
                </a:cubicBezTo>
                <a:cubicBezTo>
                  <a:pt x="4468509" y="7844"/>
                  <a:pt x="4513442" y="56323"/>
                  <a:pt x="4515439" y="119409"/>
                </a:cubicBezTo>
                <a:cubicBezTo>
                  <a:pt x="4502459" y="340596"/>
                  <a:pt x="4520418" y="364271"/>
                  <a:pt x="4515439" y="597028"/>
                </a:cubicBezTo>
                <a:cubicBezTo>
                  <a:pt x="4518046" y="659561"/>
                  <a:pt x="4457282" y="718689"/>
                  <a:pt x="4396030" y="716437"/>
                </a:cubicBezTo>
                <a:cubicBezTo>
                  <a:pt x="4219433" y="707917"/>
                  <a:pt x="3952818" y="728077"/>
                  <a:pt x="3742318" y="716437"/>
                </a:cubicBezTo>
                <a:cubicBezTo>
                  <a:pt x="3531818" y="704797"/>
                  <a:pt x="3370170" y="710178"/>
                  <a:pt x="3088606" y="716437"/>
                </a:cubicBezTo>
                <a:cubicBezTo>
                  <a:pt x="2807042" y="722696"/>
                  <a:pt x="2700911" y="729162"/>
                  <a:pt x="2392128" y="716437"/>
                </a:cubicBezTo>
                <a:cubicBezTo>
                  <a:pt x="2083345" y="703712"/>
                  <a:pt x="1899682" y="717327"/>
                  <a:pt x="1738416" y="716437"/>
                </a:cubicBezTo>
                <a:cubicBezTo>
                  <a:pt x="1577150" y="715547"/>
                  <a:pt x="1452991" y="709449"/>
                  <a:pt x="1255768" y="716437"/>
                </a:cubicBezTo>
                <a:cubicBezTo>
                  <a:pt x="1058545" y="723425"/>
                  <a:pt x="444673" y="746921"/>
                  <a:pt x="119409" y="716437"/>
                </a:cubicBezTo>
                <a:cubicBezTo>
                  <a:pt x="64843" y="725032"/>
                  <a:pt x="9148" y="661731"/>
                  <a:pt x="0" y="597028"/>
                </a:cubicBezTo>
                <a:cubicBezTo>
                  <a:pt x="23533" y="446367"/>
                  <a:pt x="12301" y="337728"/>
                  <a:pt x="0" y="119409"/>
                </a:cubicBezTo>
                <a:close/>
              </a:path>
              <a:path w="4515439" h="716437" stroke="0" extrusionOk="0">
                <a:moveTo>
                  <a:pt x="0" y="119409"/>
                </a:moveTo>
                <a:cubicBezTo>
                  <a:pt x="-1708" y="54851"/>
                  <a:pt x="59130" y="9108"/>
                  <a:pt x="119409" y="0"/>
                </a:cubicBezTo>
                <a:cubicBezTo>
                  <a:pt x="359512" y="-14807"/>
                  <a:pt x="429658" y="-1523"/>
                  <a:pt x="687589" y="0"/>
                </a:cubicBezTo>
                <a:cubicBezTo>
                  <a:pt x="945520" y="1523"/>
                  <a:pt x="1090914" y="-16472"/>
                  <a:pt x="1255768" y="0"/>
                </a:cubicBezTo>
                <a:cubicBezTo>
                  <a:pt x="1420622" y="16472"/>
                  <a:pt x="1582472" y="1834"/>
                  <a:pt x="1781182" y="0"/>
                </a:cubicBezTo>
                <a:cubicBezTo>
                  <a:pt x="1979892" y="-1834"/>
                  <a:pt x="2122777" y="19004"/>
                  <a:pt x="2306595" y="0"/>
                </a:cubicBezTo>
                <a:cubicBezTo>
                  <a:pt x="2490413" y="-19004"/>
                  <a:pt x="2768933" y="28389"/>
                  <a:pt x="2917541" y="0"/>
                </a:cubicBezTo>
                <a:cubicBezTo>
                  <a:pt x="3066149" y="-28389"/>
                  <a:pt x="3356866" y="19413"/>
                  <a:pt x="3485721" y="0"/>
                </a:cubicBezTo>
                <a:cubicBezTo>
                  <a:pt x="3614576" y="-19413"/>
                  <a:pt x="4207373" y="470"/>
                  <a:pt x="4396030" y="0"/>
                </a:cubicBezTo>
                <a:cubicBezTo>
                  <a:pt x="4467802" y="12365"/>
                  <a:pt x="4506406" y="58686"/>
                  <a:pt x="4515439" y="119409"/>
                </a:cubicBezTo>
                <a:cubicBezTo>
                  <a:pt x="4538504" y="324947"/>
                  <a:pt x="4523621" y="483741"/>
                  <a:pt x="4515439" y="597028"/>
                </a:cubicBezTo>
                <a:cubicBezTo>
                  <a:pt x="4502180" y="659224"/>
                  <a:pt x="4451983" y="721668"/>
                  <a:pt x="4396030" y="716437"/>
                </a:cubicBezTo>
                <a:cubicBezTo>
                  <a:pt x="4162878" y="737504"/>
                  <a:pt x="3951356" y="714262"/>
                  <a:pt x="3827850" y="716437"/>
                </a:cubicBezTo>
                <a:cubicBezTo>
                  <a:pt x="3704344" y="718612"/>
                  <a:pt x="3459066" y="696912"/>
                  <a:pt x="3302437" y="716437"/>
                </a:cubicBezTo>
                <a:cubicBezTo>
                  <a:pt x="3145808" y="735962"/>
                  <a:pt x="2921906" y="723585"/>
                  <a:pt x="2691491" y="716437"/>
                </a:cubicBezTo>
                <a:cubicBezTo>
                  <a:pt x="2461076" y="709289"/>
                  <a:pt x="2245218" y="706653"/>
                  <a:pt x="2123311" y="716437"/>
                </a:cubicBezTo>
                <a:cubicBezTo>
                  <a:pt x="2001404" y="726221"/>
                  <a:pt x="1708748" y="697669"/>
                  <a:pt x="1597898" y="716437"/>
                </a:cubicBezTo>
                <a:cubicBezTo>
                  <a:pt x="1487048" y="735205"/>
                  <a:pt x="1042457" y="689850"/>
                  <a:pt x="901420" y="716437"/>
                </a:cubicBezTo>
                <a:cubicBezTo>
                  <a:pt x="760383" y="743024"/>
                  <a:pt x="415636" y="684349"/>
                  <a:pt x="119409" y="716437"/>
                </a:cubicBezTo>
                <a:cubicBezTo>
                  <a:pt x="55869" y="729242"/>
                  <a:pt x="5121" y="663859"/>
                  <a:pt x="0" y="597028"/>
                </a:cubicBezTo>
                <a:cubicBezTo>
                  <a:pt x="-16475" y="425304"/>
                  <a:pt x="22094" y="237541"/>
                  <a:pt x="0" y="119409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2432684615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dirty="0">
                <a:solidFill>
                  <a:schemeClr val="tx1"/>
                </a:solidFill>
              </a:rPr>
              <a:t>Zašto je došlo do sloma burze?</a:t>
            </a:r>
          </a:p>
        </p:txBody>
      </p:sp>
    </p:spTree>
    <p:extLst>
      <p:ext uri="{BB962C8B-B14F-4D97-AF65-F5344CB8AC3E}">
        <p14:creationId xmlns:p14="http://schemas.microsoft.com/office/powerpoint/2010/main" xmlns="" val="41053003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utnik: savinuti kut 6">
            <a:extLst>
              <a:ext uri="{FF2B5EF4-FFF2-40B4-BE49-F238E27FC236}">
                <a16:creationId xmlns:a16="http://schemas.microsoft.com/office/drawing/2014/main" xmlns="" id="{99911253-9986-4A8B-8169-E31CAA05E1A6}"/>
              </a:ext>
            </a:extLst>
          </p:cNvPr>
          <p:cNvSpPr/>
          <p:nvPr/>
        </p:nvSpPr>
        <p:spPr>
          <a:xfrm rot="21240369">
            <a:off x="4630754" y="1431408"/>
            <a:ext cx="3401029" cy="2508100"/>
          </a:xfrm>
          <a:custGeom>
            <a:avLst/>
            <a:gdLst>
              <a:gd name="connsiteX0" fmla="*/ 0 w 3401029"/>
              <a:gd name="connsiteY0" fmla="*/ 0 h 2508100"/>
              <a:gd name="connsiteX1" fmla="*/ 612185 w 3401029"/>
              <a:gd name="connsiteY1" fmla="*/ 0 h 2508100"/>
              <a:gd name="connsiteX2" fmla="*/ 1360412 w 3401029"/>
              <a:gd name="connsiteY2" fmla="*/ 0 h 2508100"/>
              <a:gd name="connsiteX3" fmla="*/ 2040617 w 3401029"/>
              <a:gd name="connsiteY3" fmla="*/ 0 h 2508100"/>
              <a:gd name="connsiteX4" fmla="*/ 2720823 w 3401029"/>
              <a:gd name="connsiteY4" fmla="*/ 0 h 2508100"/>
              <a:gd name="connsiteX5" fmla="*/ 3401029 w 3401029"/>
              <a:gd name="connsiteY5" fmla="*/ 0 h 2508100"/>
              <a:gd name="connsiteX6" fmla="*/ 3401029 w 3401029"/>
              <a:gd name="connsiteY6" fmla="*/ 675791 h 2508100"/>
              <a:gd name="connsiteX7" fmla="*/ 3401029 w 3401029"/>
              <a:gd name="connsiteY7" fmla="*/ 1414284 h 2508100"/>
              <a:gd name="connsiteX8" fmla="*/ 3401029 w 3401029"/>
              <a:gd name="connsiteY8" fmla="*/ 2090075 h 2508100"/>
              <a:gd name="connsiteX9" fmla="*/ 2983004 w 3401029"/>
              <a:gd name="connsiteY9" fmla="*/ 2508100 h 2508100"/>
              <a:gd name="connsiteX10" fmla="*/ 2386403 w 3401029"/>
              <a:gd name="connsiteY10" fmla="*/ 2508100 h 2508100"/>
              <a:gd name="connsiteX11" fmla="*/ 1819632 w 3401029"/>
              <a:gd name="connsiteY11" fmla="*/ 2508100 h 2508100"/>
              <a:gd name="connsiteX12" fmla="*/ 1282692 w 3401029"/>
              <a:gd name="connsiteY12" fmla="*/ 2508100 h 2508100"/>
              <a:gd name="connsiteX13" fmla="*/ 745751 w 3401029"/>
              <a:gd name="connsiteY13" fmla="*/ 2508100 h 2508100"/>
              <a:gd name="connsiteX14" fmla="*/ 0 w 3401029"/>
              <a:gd name="connsiteY14" fmla="*/ 2508100 h 2508100"/>
              <a:gd name="connsiteX15" fmla="*/ 0 w 3401029"/>
              <a:gd name="connsiteY15" fmla="*/ 1931237 h 2508100"/>
              <a:gd name="connsiteX16" fmla="*/ 0 w 3401029"/>
              <a:gd name="connsiteY16" fmla="*/ 1379455 h 2508100"/>
              <a:gd name="connsiteX17" fmla="*/ 0 w 3401029"/>
              <a:gd name="connsiteY17" fmla="*/ 752430 h 2508100"/>
              <a:gd name="connsiteX18" fmla="*/ 0 w 3401029"/>
              <a:gd name="connsiteY18" fmla="*/ 0 h 2508100"/>
              <a:gd name="connsiteX0" fmla="*/ 2983004 w 3401029"/>
              <a:gd name="connsiteY0" fmla="*/ 2508100 h 2508100"/>
              <a:gd name="connsiteX1" fmla="*/ 3066609 w 3401029"/>
              <a:gd name="connsiteY1" fmla="*/ 2173680 h 2508100"/>
              <a:gd name="connsiteX2" fmla="*/ 3401029 w 3401029"/>
              <a:gd name="connsiteY2" fmla="*/ 2090075 h 2508100"/>
              <a:gd name="connsiteX3" fmla="*/ 2983004 w 3401029"/>
              <a:gd name="connsiteY3" fmla="*/ 2508100 h 2508100"/>
              <a:gd name="connsiteX0" fmla="*/ 2983004 w 3401029"/>
              <a:gd name="connsiteY0" fmla="*/ 2508100 h 2508100"/>
              <a:gd name="connsiteX1" fmla="*/ 3066609 w 3401029"/>
              <a:gd name="connsiteY1" fmla="*/ 2173680 h 2508100"/>
              <a:gd name="connsiteX2" fmla="*/ 3401029 w 3401029"/>
              <a:gd name="connsiteY2" fmla="*/ 2090075 h 2508100"/>
              <a:gd name="connsiteX3" fmla="*/ 2983004 w 3401029"/>
              <a:gd name="connsiteY3" fmla="*/ 2508100 h 2508100"/>
              <a:gd name="connsiteX4" fmla="*/ 2386403 w 3401029"/>
              <a:gd name="connsiteY4" fmla="*/ 2508100 h 2508100"/>
              <a:gd name="connsiteX5" fmla="*/ 1849462 w 3401029"/>
              <a:gd name="connsiteY5" fmla="*/ 2508100 h 2508100"/>
              <a:gd name="connsiteX6" fmla="*/ 1193202 w 3401029"/>
              <a:gd name="connsiteY6" fmla="*/ 2508100 h 2508100"/>
              <a:gd name="connsiteX7" fmla="*/ 686091 w 3401029"/>
              <a:gd name="connsiteY7" fmla="*/ 2508100 h 2508100"/>
              <a:gd name="connsiteX8" fmla="*/ 0 w 3401029"/>
              <a:gd name="connsiteY8" fmla="*/ 2508100 h 2508100"/>
              <a:gd name="connsiteX9" fmla="*/ 0 w 3401029"/>
              <a:gd name="connsiteY9" fmla="*/ 1906156 h 2508100"/>
              <a:gd name="connsiteX10" fmla="*/ 0 w 3401029"/>
              <a:gd name="connsiteY10" fmla="*/ 1228969 h 2508100"/>
              <a:gd name="connsiteX11" fmla="*/ 0 w 3401029"/>
              <a:gd name="connsiteY11" fmla="*/ 576863 h 2508100"/>
              <a:gd name="connsiteX12" fmla="*/ 0 w 3401029"/>
              <a:gd name="connsiteY12" fmla="*/ 0 h 2508100"/>
              <a:gd name="connsiteX13" fmla="*/ 612185 w 3401029"/>
              <a:gd name="connsiteY13" fmla="*/ 0 h 2508100"/>
              <a:gd name="connsiteX14" fmla="*/ 1360412 w 3401029"/>
              <a:gd name="connsiteY14" fmla="*/ 0 h 2508100"/>
              <a:gd name="connsiteX15" fmla="*/ 1972597 w 3401029"/>
              <a:gd name="connsiteY15" fmla="*/ 0 h 2508100"/>
              <a:gd name="connsiteX16" fmla="*/ 2652803 w 3401029"/>
              <a:gd name="connsiteY16" fmla="*/ 0 h 2508100"/>
              <a:gd name="connsiteX17" fmla="*/ 3401029 w 3401029"/>
              <a:gd name="connsiteY17" fmla="*/ 0 h 2508100"/>
              <a:gd name="connsiteX18" fmla="*/ 3401029 w 3401029"/>
              <a:gd name="connsiteY18" fmla="*/ 675791 h 2508100"/>
              <a:gd name="connsiteX19" fmla="*/ 3401029 w 3401029"/>
              <a:gd name="connsiteY19" fmla="*/ 1372483 h 2508100"/>
              <a:gd name="connsiteX20" fmla="*/ 3401029 w 3401029"/>
              <a:gd name="connsiteY20" fmla="*/ 2090075 h 2508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401029" h="2508100" stroke="0" extrusionOk="0">
                <a:moveTo>
                  <a:pt x="0" y="0"/>
                </a:moveTo>
                <a:cubicBezTo>
                  <a:pt x="264829" y="12511"/>
                  <a:pt x="362646" y="6747"/>
                  <a:pt x="612185" y="0"/>
                </a:cubicBezTo>
                <a:cubicBezTo>
                  <a:pt x="861725" y="-6747"/>
                  <a:pt x="1083359" y="-13827"/>
                  <a:pt x="1360412" y="0"/>
                </a:cubicBezTo>
                <a:cubicBezTo>
                  <a:pt x="1637465" y="13827"/>
                  <a:pt x="1870749" y="-1268"/>
                  <a:pt x="2040617" y="0"/>
                </a:cubicBezTo>
                <a:cubicBezTo>
                  <a:pt x="2210485" y="1268"/>
                  <a:pt x="2513212" y="-7210"/>
                  <a:pt x="2720823" y="0"/>
                </a:cubicBezTo>
                <a:cubicBezTo>
                  <a:pt x="2928434" y="7210"/>
                  <a:pt x="3235717" y="21929"/>
                  <a:pt x="3401029" y="0"/>
                </a:cubicBezTo>
                <a:cubicBezTo>
                  <a:pt x="3433013" y="146400"/>
                  <a:pt x="3425124" y="462434"/>
                  <a:pt x="3401029" y="675791"/>
                </a:cubicBezTo>
                <a:cubicBezTo>
                  <a:pt x="3376934" y="889148"/>
                  <a:pt x="3380177" y="1112229"/>
                  <a:pt x="3401029" y="1414284"/>
                </a:cubicBezTo>
                <a:cubicBezTo>
                  <a:pt x="3421881" y="1716339"/>
                  <a:pt x="3379230" y="1933635"/>
                  <a:pt x="3401029" y="2090075"/>
                </a:cubicBezTo>
                <a:cubicBezTo>
                  <a:pt x="3319747" y="2196499"/>
                  <a:pt x="3090847" y="2390389"/>
                  <a:pt x="2983004" y="2508100"/>
                </a:cubicBezTo>
                <a:cubicBezTo>
                  <a:pt x="2758534" y="2493272"/>
                  <a:pt x="2544155" y="2483952"/>
                  <a:pt x="2386403" y="2508100"/>
                </a:cubicBezTo>
                <a:cubicBezTo>
                  <a:pt x="2228651" y="2532248"/>
                  <a:pt x="1964992" y="2512417"/>
                  <a:pt x="1819632" y="2508100"/>
                </a:cubicBezTo>
                <a:cubicBezTo>
                  <a:pt x="1674272" y="2503783"/>
                  <a:pt x="1475370" y="2514398"/>
                  <a:pt x="1282692" y="2508100"/>
                </a:cubicBezTo>
                <a:cubicBezTo>
                  <a:pt x="1090014" y="2501802"/>
                  <a:pt x="985851" y="2484341"/>
                  <a:pt x="745751" y="2508100"/>
                </a:cubicBezTo>
                <a:cubicBezTo>
                  <a:pt x="505651" y="2531859"/>
                  <a:pt x="304303" y="2522861"/>
                  <a:pt x="0" y="2508100"/>
                </a:cubicBezTo>
                <a:cubicBezTo>
                  <a:pt x="15634" y="2299551"/>
                  <a:pt x="-25425" y="2216957"/>
                  <a:pt x="0" y="1931237"/>
                </a:cubicBezTo>
                <a:cubicBezTo>
                  <a:pt x="25425" y="1645517"/>
                  <a:pt x="-23028" y="1547575"/>
                  <a:pt x="0" y="1379455"/>
                </a:cubicBezTo>
                <a:cubicBezTo>
                  <a:pt x="23028" y="1211335"/>
                  <a:pt x="6545" y="1038991"/>
                  <a:pt x="0" y="752430"/>
                </a:cubicBezTo>
                <a:cubicBezTo>
                  <a:pt x="-6545" y="465869"/>
                  <a:pt x="21247" y="256306"/>
                  <a:pt x="0" y="0"/>
                </a:cubicBezTo>
                <a:close/>
              </a:path>
              <a:path w="3401029" h="2508100" fill="darkenLess" stroke="0" extrusionOk="0">
                <a:moveTo>
                  <a:pt x="2983004" y="2508100"/>
                </a:moveTo>
                <a:cubicBezTo>
                  <a:pt x="3019510" y="2359452"/>
                  <a:pt x="3027022" y="2275842"/>
                  <a:pt x="3066609" y="2173680"/>
                </a:cubicBezTo>
                <a:cubicBezTo>
                  <a:pt x="3140099" y="2170892"/>
                  <a:pt x="3264990" y="2110928"/>
                  <a:pt x="3401029" y="2090075"/>
                </a:cubicBezTo>
                <a:cubicBezTo>
                  <a:pt x="3253663" y="2238392"/>
                  <a:pt x="3106751" y="2407221"/>
                  <a:pt x="2983004" y="2508100"/>
                </a:cubicBezTo>
                <a:close/>
              </a:path>
              <a:path w="3401029" h="2508100" fill="none" extrusionOk="0">
                <a:moveTo>
                  <a:pt x="2983004" y="2508100"/>
                </a:moveTo>
                <a:cubicBezTo>
                  <a:pt x="3012780" y="2400987"/>
                  <a:pt x="3044889" y="2324788"/>
                  <a:pt x="3066609" y="2173680"/>
                </a:cubicBezTo>
                <a:cubicBezTo>
                  <a:pt x="3204281" y="2139539"/>
                  <a:pt x="3274860" y="2125152"/>
                  <a:pt x="3401029" y="2090075"/>
                </a:cubicBezTo>
                <a:cubicBezTo>
                  <a:pt x="3197882" y="2263626"/>
                  <a:pt x="3107074" y="2410450"/>
                  <a:pt x="2983004" y="2508100"/>
                </a:cubicBezTo>
                <a:cubicBezTo>
                  <a:pt x="2738095" y="2487184"/>
                  <a:pt x="2591710" y="2490387"/>
                  <a:pt x="2386403" y="2508100"/>
                </a:cubicBezTo>
                <a:cubicBezTo>
                  <a:pt x="2181096" y="2525813"/>
                  <a:pt x="2027903" y="2493438"/>
                  <a:pt x="1849462" y="2508100"/>
                </a:cubicBezTo>
                <a:cubicBezTo>
                  <a:pt x="1671021" y="2522762"/>
                  <a:pt x="1441337" y="2534652"/>
                  <a:pt x="1193202" y="2508100"/>
                </a:cubicBezTo>
                <a:cubicBezTo>
                  <a:pt x="945067" y="2481548"/>
                  <a:pt x="787614" y="2508604"/>
                  <a:pt x="686091" y="2508100"/>
                </a:cubicBezTo>
                <a:cubicBezTo>
                  <a:pt x="584568" y="2507596"/>
                  <a:pt x="166881" y="2525366"/>
                  <a:pt x="0" y="2508100"/>
                </a:cubicBezTo>
                <a:cubicBezTo>
                  <a:pt x="18272" y="2323748"/>
                  <a:pt x="29988" y="2138019"/>
                  <a:pt x="0" y="1906156"/>
                </a:cubicBezTo>
                <a:cubicBezTo>
                  <a:pt x="-29988" y="1674293"/>
                  <a:pt x="-17825" y="1498410"/>
                  <a:pt x="0" y="1228969"/>
                </a:cubicBezTo>
                <a:cubicBezTo>
                  <a:pt x="17825" y="959528"/>
                  <a:pt x="17926" y="844835"/>
                  <a:pt x="0" y="576863"/>
                </a:cubicBezTo>
                <a:cubicBezTo>
                  <a:pt x="-17926" y="308891"/>
                  <a:pt x="-7931" y="272587"/>
                  <a:pt x="0" y="0"/>
                </a:cubicBezTo>
                <a:cubicBezTo>
                  <a:pt x="181598" y="9912"/>
                  <a:pt x="410888" y="-19217"/>
                  <a:pt x="612185" y="0"/>
                </a:cubicBezTo>
                <a:cubicBezTo>
                  <a:pt x="813482" y="19217"/>
                  <a:pt x="1146517" y="-16057"/>
                  <a:pt x="1360412" y="0"/>
                </a:cubicBezTo>
                <a:cubicBezTo>
                  <a:pt x="1574307" y="16057"/>
                  <a:pt x="1840513" y="-11568"/>
                  <a:pt x="1972597" y="0"/>
                </a:cubicBezTo>
                <a:cubicBezTo>
                  <a:pt x="2104682" y="11568"/>
                  <a:pt x="2402863" y="-18"/>
                  <a:pt x="2652803" y="0"/>
                </a:cubicBezTo>
                <a:cubicBezTo>
                  <a:pt x="2902743" y="18"/>
                  <a:pt x="3186210" y="34442"/>
                  <a:pt x="3401029" y="0"/>
                </a:cubicBezTo>
                <a:cubicBezTo>
                  <a:pt x="3405672" y="199344"/>
                  <a:pt x="3396280" y="401106"/>
                  <a:pt x="3401029" y="675791"/>
                </a:cubicBezTo>
                <a:cubicBezTo>
                  <a:pt x="3405778" y="950476"/>
                  <a:pt x="3429460" y="1136934"/>
                  <a:pt x="3401029" y="1372483"/>
                </a:cubicBezTo>
                <a:cubicBezTo>
                  <a:pt x="3372598" y="1608032"/>
                  <a:pt x="3434961" y="1820100"/>
                  <a:pt x="3401029" y="2090075"/>
                </a:cubicBezTo>
              </a:path>
              <a:path w="3401029" h="2508100" fill="none" stroke="0" extrusionOk="0">
                <a:moveTo>
                  <a:pt x="2983004" y="2508100"/>
                </a:moveTo>
                <a:cubicBezTo>
                  <a:pt x="2999803" y="2428103"/>
                  <a:pt x="3062219" y="2249745"/>
                  <a:pt x="3066609" y="2173680"/>
                </a:cubicBezTo>
                <a:cubicBezTo>
                  <a:pt x="3225958" y="2148197"/>
                  <a:pt x="3247529" y="2133043"/>
                  <a:pt x="3401029" y="2090075"/>
                </a:cubicBezTo>
                <a:cubicBezTo>
                  <a:pt x="3179057" y="2275578"/>
                  <a:pt x="3114672" y="2360672"/>
                  <a:pt x="2983004" y="2508100"/>
                </a:cubicBezTo>
                <a:cubicBezTo>
                  <a:pt x="2842307" y="2532484"/>
                  <a:pt x="2526911" y="2488497"/>
                  <a:pt x="2356573" y="2508100"/>
                </a:cubicBezTo>
                <a:cubicBezTo>
                  <a:pt x="2186235" y="2527703"/>
                  <a:pt x="2051078" y="2501181"/>
                  <a:pt x="1819632" y="2508100"/>
                </a:cubicBezTo>
                <a:cubicBezTo>
                  <a:pt x="1588186" y="2515019"/>
                  <a:pt x="1485010" y="2494968"/>
                  <a:pt x="1193202" y="2508100"/>
                </a:cubicBezTo>
                <a:cubicBezTo>
                  <a:pt x="901394" y="2521233"/>
                  <a:pt x="836329" y="2509905"/>
                  <a:pt x="596601" y="2508100"/>
                </a:cubicBezTo>
                <a:cubicBezTo>
                  <a:pt x="356873" y="2506295"/>
                  <a:pt x="202413" y="2527694"/>
                  <a:pt x="0" y="2508100"/>
                </a:cubicBezTo>
                <a:cubicBezTo>
                  <a:pt x="7823" y="2307756"/>
                  <a:pt x="-9322" y="2138061"/>
                  <a:pt x="0" y="1956318"/>
                </a:cubicBezTo>
                <a:cubicBezTo>
                  <a:pt x="9322" y="1774575"/>
                  <a:pt x="-22851" y="1538590"/>
                  <a:pt x="0" y="1354374"/>
                </a:cubicBezTo>
                <a:cubicBezTo>
                  <a:pt x="22851" y="1170158"/>
                  <a:pt x="-21383" y="1063457"/>
                  <a:pt x="0" y="802592"/>
                </a:cubicBezTo>
                <a:cubicBezTo>
                  <a:pt x="21383" y="541727"/>
                  <a:pt x="7660" y="173592"/>
                  <a:pt x="0" y="0"/>
                </a:cubicBezTo>
                <a:cubicBezTo>
                  <a:pt x="147392" y="-10163"/>
                  <a:pt x="342739" y="17598"/>
                  <a:pt x="578175" y="0"/>
                </a:cubicBezTo>
                <a:cubicBezTo>
                  <a:pt x="813611" y="-17598"/>
                  <a:pt x="910424" y="25762"/>
                  <a:pt x="1190360" y="0"/>
                </a:cubicBezTo>
                <a:cubicBezTo>
                  <a:pt x="1470296" y="-25762"/>
                  <a:pt x="1503204" y="20903"/>
                  <a:pt x="1768535" y="0"/>
                </a:cubicBezTo>
                <a:cubicBezTo>
                  <a:pt x="2033866" y="-20903"/>
                  <a:pt x="2316565" y="-27010"/>
                  <a:pt x="2482751" y="0"/>
                </a:cubicBezTo>
                <a:cubicBezTo>
                  <a:pt x="2648937" y="27010"/>
                  <a:pt x="3137504" y="-1327"/>
                  <a:pt x="3401029" y="0"/>
                </a:cubicBezTo>
                <a:cubicBezTo>
                  <a:pt x="3430214" y="300444"/>
                  <a:pt x="3397138" y="398078"/>
                  <a:pt x="3401029" y="696692"/>
                </a:cubicBezTo>
                <a:cubicBezTo>
                  <a:pt x="3404920" y="995306"/>
                  <a:pt x="3379384" y="1122362"/>
                  <a:pt x="3401029" y="1372483"/>
                </a:cubicBezTo>
                <a:cubicBezTo>
                  <a:pt x="3422674" y="1622604"/>
                  <a:pt x="3426994" y="1841880"/>
                  <a:pt x="3401029" y="2090075"/>
                </a:cubicBezTo>
              </a:path>
            </a:pathLst>
          </a:custGeom>
          <a:solidFill>
            <a:srgbClr val="EC5040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023792123">
                  <a:prstGeom prst="foldedCorner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propast brojnih poduzeća i banaka</a:t>
            </a:r>
          </a:p>
        </p:txBody>
      </p:sp>
      <p:sp>
        <p:nvSpPr>
          <p:cNvPr id="9" name="Pravokutnik: savinuti kut 8">
            <a:extLst>
              <a:ext uri="{FF2B5EF4-FFF2-40B4-BE49-F238E27FC236}">
                <a16:creationId xmlns:a16="http://schemas.microsoft.com/office/drawing/2014/main" xmlns="" id="{F7DEDE1E-D923-4E73-A74C-3450B126A323}"/>
              </a:ext>
            </a:extLst>
          </p:cNvPr>
          <p:cNvSpPr/>
          <p:nvPr/>
        </p:nvSpPr>
        <p:spPr>
          <a:xfrm rot="599716">
            <a:off x="2217058" y="4207855"/>
            <a:ext cx="3525241" cy="2318180"/>
          </a:xfrm>
          <a:custGeom>
            <a:avLst/>
            <a:gdLst>
              <a:gd name="connsiteX0" fmla="*/ 0 w 3525241"/>
              <a:gd name="connsiteY0" fmla="*/ 0 h 2318180"/>
              <a:gd name="connsiteX1" fmla="*/ 517035 w 3525241"/>
              <a:gd name="connsiteY1" fmla="*/ 0 h 2318180"/>
              <a:gd name="connsiteX2" fmla="*/ 1175080 w 3525241"/>
              <a:gd name="connsiteY2" fmla="*/ 0 h 2318180"/>
              <a:gd name="connsiteX3" fmla="*/ 1762621 w 3525241"/>
              <a:gd name="connsiteY3" fmla="*/ 0 h 2318180"/>
              <a:gd name="connsiteX4" fmla="*/ 2350161 w 3525241"/>
              <a:gd name="connsiteY4" fmla="*/ 0 h 2318180"/>
              <a:gd name="connsiteX5" fmla="*/ 2937701 w 3525241"/>
              <a:gd name="connsiteY5" fmla="*/ 0 h 2318180"/>
              <a:gd name="connsiteX6" fmla="*/ 3525241 w 3525241"/>
              <a:gd name="connsiteY6" fmla="*/ 0 h 2318180"/>
              <a:gd name="connsiteX7" fmla="*/ 3525241 w 3525241"/>
              <a:gd name="connsiteY7" fmla="*/ 663254 h 2318180"/>
              <a:gd name="connsiteX8" fmla="*/ 3525241 w 3525241"/>
              <a:gd name="connsiteY8" fmla="*/ 1249236 h 2318180"/>
              <a:gd name="connsiteX9" fmla="*/ 3525241 w 3525241"/>
              <a:gd name="connsiteY9" fmla="*/ 1931809 h 2318180"/>
              <a:gd name="connsiteX10" fmla="*/ 3138870 w 3525241"/>
              <a:gd name="connsiteY10" fmla="*/ 2318180 h 2318180"/>
              <a:gd name="connsiteX11" fmla="*/ 2448319 w 3525241"/>
              <a:gd name="connsiteY11" fmla="*/ 2318180 h 2318180"/>
              <a:gd name="connsiteX12" fmla="*/ 1883322 w 3525241"/>
              <a:gd name="connsiteY12" fmla="*/ 2318180 h 2318180"/>
              <a:gd name="connsiteX13" fmla="*/ 1318325 w 3525241"/>
              <a:gd name="connsiteY13" fmla="*/ 2318180 h 2318180"/>
              <a:gd name="connsiteX14" fmla="*/ 721940 w 3525241"/>
              <a:gd name="connsiteY14" fmla="*/ 2318180 h 2318180"/>
              <a:gd name="connsiteX15" fmla="*/ 0 w 3525241"/>
              <a:gd name="connsiteY15" fmla="*/ 2318180 h 2318180"/>
              <a:gd name="connsiteX16" fmla="*/ 0 w 3525241"/>
              <a:gd name="connsiteY16" fmla="*/ 1692271 h 2318180"/>
              <a:gd name="connsiteX17" fmla="*/ 0 w 3525241"/>
              <a:gd name="connsiteY17" fmla="*/ 1112726 h 2318180"/>
              <a:gd name="connsiteX18" fmla="*/ 0 w 3525241"/>
              <a:gd name="connsiteY18" fmla="*/ 556363 h 2318180"/>
              <a:gd name="connsiteX19" fmla="*/ 0 w 3525241"/>
              <a:gd name="connsiteY19" fmla="*/ 0 h 2318180"/>
              <a:gd name="connsiteX0" fmla="*/ 3138870 w 3525241"/>
              <a:gd name="connsiteY0" fmla="*/ 2318180 h 2318180"/>
              <a:gd name="connsiteX1" fmla="*/ 3216144 w 3525241"/>
              <a:gd name="connsiteY1" fmla="*/ 2009083 h 2318180"/>
              <a:gd name="connsiteX2" fmla="*/ 3525241 w 3525241"/>
              <a:gd name="connsiteY2" fmla="*/ 1931809 h 2318180"/>
              <a:gd name="connsiteX3" fmla="*/ 3138870 w 3525241"/>
              <a:gd name="connsiteY3" fmla="*/ 2318180 h 2318180"/>
              <a:gd name="connsiteX0" fmla="*/ 3138870 w 3525241"/>
              <a:gd name="connsiteY0" fmla="*/ 2318180 h 2318180"/>
              <a:gd name="connsiteX1" fmla="*/ 3216144 w 3525241"/>
              <a:gd name="connsiteY1" fmla="*/ 2009083 h 2318180"/>
              <a:gd name="connsiteX2" fmla="*/ 3525241 w 3525241"/>
              <a:gd name="connsiteY2" fmla="*/ 1931809 h 2318180"/>
              <a:gd name="connsiteX3" fmla="*/ 3138870 w 3525241"/>
              <a:gd name="connsiteY3" fmla="*/ 2318180 h 2318180"/>
              <a:gd name="connsiteX4" fmla="*/ 2605262 w 3525241"/>
              <a:gd name="connsiteY4" fmla="*/ 2318180 h 2318180"/>
              <a:gd name="connsiteX5" fmla="*/ 2071654 w 3525241"/>
              <a:gd name="connsiteY5" fmla="*/ 2318180 h 2318180"/>
              <a:gd name="connsiteX6" fmla="*/ 1412491 w 3525241"/>
              <a:gd name="connsiteY6" fmla="*/ 2318180 h 2318180"/>
              <a:gd name="connsiteX7" fmla="*/ 816106 w 3525241"/>
              <a:gd name="connsiteY7" fmla="*/ 2318180 h 2318180"/>
              <a:gd name="connsiteX8" fmla="*/ 0 w 3525241"/>
              <a:gd name="connsiteY8" fmla="*/ 2318180 h 2318180"/>
              <a:gd name="connsiteX9" fmla="*/ 0 w 3525241"/>
              <a:gd name="connsiteY9" fmla="*/ 1761817 h 2318180"/>
              <a:gd name="connsiteX10" fmla="*/ 0 w 3525241"/>
              <a:gd name="connsiteY10" fmla="*/ 1228635 h 2318180"/>
              <a:gd name="connsiteX11" fmla="*/ 0 w 3525241"/>
              <a:gd name="connsiteY11" fmla="*/ 695454 h 2318180"/>
              <a:gd name="connsiteX12" fmla="*/ 0 w 3525241"/>
              <a:gd name="connsiteY12" fmla="*/ 0 h 2318180"/>
              <a:gd name="connsiteX13" fmla="*/ 552288 w 3525241"/>
              <a:gd name="connsiteY13" fmla="*/ 0 h 2318180"/>
              <a:gd name="connsiteX14" fmla="*/ 1139828 w 3525241"/>
              <a:gd name="connsiteY14" fmla="*/ 0 h 2318180"/>
              <a:gd name="connsiteX15" fmla="*/ 1727368 w 3525241"/>
              <a:gd name="connsiteY15" fmla="*/ 0 h 2318180"/>
              <a:gd name="connsiteX16" fmla="*/ 2279656 w 3525241"/>
              <a:gd name="connsiteY16" fmla="*/ 0 h 2318180"/>
              <a:gd name="connsiteX17" fmla="*/ 2761439 w 3525241"/>
              <a:gd name="connsiteY17" fmla="*/ 0 h 2318180"/>
              <a:gd name="connsiteX18" fmla="*/ 3525241 w 3525241"/>
              <a:gd name="connsiteY18" fmla="*/ 0 h 2318180"/>
              <a:gd name="connsiteX19" fmla="*/ 3525241 w 3525241"/>
              <a:gd name="connsiteY19" fmla="*/ 663254 h 2318180"/>
              <a:gd name="connsiteX20" fmla="*/ 3525241 w 3525241"/>
              <a:gd name="connsiteY20" fmla="*/ 1307191 h 2318180"/>
              <a:gd name="connsiteX21" fmla="*/ 3525241 w 3525241"/>
              <a:gd name="connsiteY21" fmla="*/ 1931809 h 2318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525241" h="2318180" stroke="0" extrusionOk="0">
                <a:moveTo>
                  <a:pt x="0" y="0"/>
                </a:moveTo>
                <a:cubicBezTo>
                  <a:pt x="180806" y="19331"/>
                  <a:pt x="271706" y="8748"/>
                  <a:pt x="517035" y="0"/>
                </a:cubicBezTo>
                <a:cubicBezTo>
                  <a:pt x="762365" y="-8748"/>
                  <a:pt x="996345" y="-27234"/>
                  <a:pt x="1175080" y="0"/>
                </a:cubicBezTo>
                <a:cubicBezTo>
                  <a:pt x="1353815" y="27234"/>
                  <a:pt x="1494608" y="-1993"/>
                  <a:pt x="1762621" y="0"/>
                </a:cubicBezTo>
                <a:cubicBezTo>
                  <a:pt x="2030634" y="1993"/>
                  <a:pt x="2094680" y="20144"/>
                  <a:pt x="2350161" y="0"/>
                </a:cubicBezTo>
                <a:cubicBezTo>
                  <a:pt x="2605642" y="-20144"/>
                  <a:pt x="2754617" y="-642"/>
                  <a:pt x="2937701" y="0"/>
                </a:cubicBezTo>
                <a:cubicBezTo>
                  <a:pt x="3120785" y="642"/>
                  <a:pt x="3376163" y="-3212"/>
                  <a:pt x="3525241" y="0"/>
                </a:cubicBezTo>
                <a:cubicBezTo>
                  <a:pt x="3494293" y="271197"/>
                  <a:pt x="3509095" y="432869"/>
                  <a:pt x="3525241" y="663254"/>
                </a:cubicBezTo>
                <a:cubicBezTo>
                  <a:pt x="3541387" y="893639"/>
                  <a:pt x="3522704" y="1057579"/>
                  <a:pt x="3525241" y="1249236"/>
                </a:cubicBezTo>
                <a:cubicBezTo>
                  <a:pt x="3527778" y="1440893"/>
                  <a:pt x="3546594" y="1687280"/>
                  <a:pt x="3525241" y="1931809"/>
                </a:cubicBezTo>
                <a:cubicBezTo>
                  <a:pt x="3421736" y="2021823"/>
                  <a:pt x="3228511" y="2231512"/>
                  <a:pt x="3138870" y="2318180"/>
                </a:cubicBezTo>
                <a:cubicBezTo>
                  <a:pt x="2833490" y="2301389"/>
                  <a:pt x="2742662" y="2351761"/>
                  <a:pt x="2448319" y="2318180"/>
                </a:cubicBezTo>
                <a:cubicBezTo>
                  <a:pt x="2153976" y="2284599"/>
                  <a:pt x="2074483" y="2320183"/>
                  <a:pt x="1883322" y="2318180"/>
                </a:cubicBezTo>
                <a:cubicBezTo>
                  <a:pt x="1692161" y="2316177"/>
                  <a:pt x="1441686" y="2317436"/>
                  <a:pt x="1318325" y="2318180"/>
                </a:cubicBezTo>
                <a:cubicBezTo>
                  <a:pt x="1194964" y="2318924"/>
                  <a:pt x="922120" y="2324748"/>
                  <a:pt x="721940" y="2318180"/>
                </a:cubicBezTo>
                <a:cubicBezTo>
                  <a:pt x="521760" y="2311612"/>
                  <a:pt x="151328" y="2314344"/>
                  <a:pt x="0" y="2318180"/>
                </a:cubicBezTo>
                <a:cubicBezTo>
                  <a:pt x="-29230" y="2092545"/>
                  <a:pt x="-20961" y="1912999"/>
                  <a:pt x="0" y="1692271"/>
                </a:cubicBezTo>
                <a:cubicBezTo>
                  <a:pt x="20961" y="1471543"/>
                  <a:pt x="-2460" y="1375699"/>
                  <a:pt x="0" y="1112726"/>
                </a:cubicBezTo>
                <a:cubicBezTo>
                  <a:pt x="2460" y="849754"/>
                  <a:pt x="-26782" y="807845"/>
                  <a:pt x="0" y="556363"/>
                </a:cubicBezTo>
                <a:cubicBezTo>
                  <a:pt x="26782" y="304881"/>
                  <a:pt x="-7766" y="119948"/>
                  <a:pt x="0" y="0"/>
                </a:cubicBezTo>
                <a:close/>
              </a:path>
              <a:path w="3525241" h="2318180" fill="darkenLess" stroke="0" extrusionOk="0">
                <a:moveTo>
                  <a:pt x="3138870" y="2318180"/>
                </a:moveTo>
                <a:cubicBezTo>
                  <a:pt x="3171588" y="2188226"/>
                  <a:pt x="3177450" y="2099014"/>
                  <a:pt x="3216144" y="2009083"/>
                </a:cubicBezTo>
                <a:cubicBezTo>
                  <a:pt x="3352731" y="1965570"/>
                  <a:pt x="3415265" y="1970133"/>
                  <a:pt x="3525241" y="1931809"/>
                </a:cubicBezTo>
                <a:cubicBezTo>
                  <a:pt x="3424926" y="2070055"/>
                  <a:pt x="3215940" y="2217160"/>
                  <a:pt x="3138870" y="2318180"/>
                </a:cubicBezTo>
                <a:close/>
              </a:path>
              <a:path w="3525241" h="2318180" fill="none" extrusionOk="0">
                <a:moveTo>
                  <a:pt x="3138870" y="2318180"/>
                </a:moveTo>
                <a:cubicBezTo>
                  <a:pt x="3145442" y="2247119"/>
                  <a:pt x="3197854" y="2073952"/>
                  <a:pt x="3216144" y="2009083"/>
                </a:cubicBezTo>
                <a:cubicBezTo>
                  <a:pt x="3331146" y="1978497"/>
                  <a:pt x="3380712" y="1963599"/>
                  <a:pt x="3525241" y="1931809"/>
                </a:cubicBezTo>
                <a:cubicBezTo>
                  <a:pt x="3374622" y="2064629"/>
                  <a:pt x="3310108" y="2177600"/>
                  <a:pt x="3138870" y="2318180"/>
                </a:cubicBezTo>
                <a:cubicBezTo>
                  <a:pt x="2959410" y="2313209"/>
                  <a:pt x="2839815" y="2321901"/>
                  <a:pt x="2605262" y="2318180"/>
                </a:cubicBezTo>
                <a:cubicBezTo>
                  <a:pt x="2370709" y="2314459"/>
                  <a:pt x="2256286" y="2324147"/>
                  <a:pt x="2071654" y="2318180"/>
                </a:cubicBezTo>
                <a:cubicBezTo>
                  <a:pt x="1887022" y="2312213"/>
                  <a:pt x="1599599" y="2334831"/>
                  <a:pt x="1412491" y="2318180"/>
                </a:cubicBezTo>
                <a:cubicBezTo>
                  <a:pt x="1225383" y="2301529"/>
                  <a:pt x="1093320" y="2336763"/>
                  <a:pt x="816106" y="2318180"/>
                </a:cubicBezTo>
                <a:cubicBezTo>
                  <a:pt x="538892" y="2299597"/>
                  <a:pt x="392065" y="2313566"/>
                  <a:pt x="0" y="2318180"/>
                </a:cubicBezTo>
                <a:cubicBezTo>
                  <a:pt x="22590" y="2103485"/>
                  <a:pt x="10416" y="1880479"/>
                  <a:pt x="0" y="1761817"/>
                </a:cubicBezTo>
                <a:cubicBezTo>
                  <a:pt x="-10416" y="1643155"/>
                  <a:pt x="-8612" y="1473305"/>
                  <a:pt x="0" y="1228635"/>
                </a:cubicBezTo>
                <a:cubicBezTo>
                  <a:pt x="8612" y="983965"/>
                  <a:pt x="10229" y="904932"/>
                  <a:pt x="0" y="695454"/>
                </a:cubicBezTo>
                <a:cubicBezTo>
                  <a:pt x="-10229" y="485976"/>
                  <a:pt x="23220" y="313168"/>
                  <a:pt x="0" y="0"/>
                </a:cubicBezTo>
                <a:cubicBezTo>
                  <a:pt x="258798" y="-5159"/>
                  <a:pt x="389038" y="-2323"/>
                  <a:pt x="552288" y="0"/>
                </a:cubicBezTo>
                <a:cubicBezTo>
                  <a:pt x="715538" y="2323"/>
                  <a:pt x="951831" y="6584"/>
                  <a:pt x="1139828" y="0"/>
                </a:cubicBezTo>
                <a:cubicBezTo>
                  <a:pt x="1327825" y="-6584"/>
                  <a:pt x="1451551" y="15116"/>
                  <a:pt x="1727368" y="0"/>
                </a:cubicBezTo>
                <a:cubicBezTo>
                  <a:pt x="2003185" y="-15116"/>
                  <a:pt x="2023472" y="14034"/>
                  <a:pt x="2279656" y="0"/>
                </a:cubicBezTo>
                <a:cubicBezTo>
                  <a:pt x="2535840" y="-14034"/>
                  <a:pt x="2630349" y="23339"/>
                  <a:pt x="2761439" y="0"/>
                </a:cubicBezTo>
                <a:cubicBezTo>
                  <a:pt x="2892529" y="-23339"/>
                  <a:pt x="3323036" y="-877"/>
                  <a:pt x="3525241" y="0"/>
                </a:cubicBezTo>
                <a:cubicBezTo>
                  <a:pt x="3518883" y="220935"/>
                  <a:pt x="3507826" y="497884"/>
                  <a:pt x="3525241" y="663254"/>
                </a:cubicBezTo>
                <a:cubicBezTo>
                  <a:pt x="3542656" y="828624"/>
                  <a:pt x="3497423" y="1023476"/>
                  <a:pt x="3525241" y="1307191"/>
                </a:cubicBezTo>
                <a:cubicBezTo>
                  <a:pt x="3553059" y="1590906"/>
                  <a:pt x="3526284" y="1678635"/>
                  <a:pt x="3525241" y="1931809"/>
                </a:cubicBezTo>
              </a:path>
              <a:path w="3525241" h="2318180" fill="none" stroke="0" extrusionOk="0">
                <a:moveTo>
                  <a:pt x="3138870" y="2318180"/>
                </a:moveTo>
                <a:cubicBezTo>
                  <a:pt x="3158884" y="2177038"/>
                  <a:pt x="3195947" y="2102937"/>
                  <a:pt x="3216144" y="2009083"/>
                </a:cubicBezTo>
                <a:cubicBezTo>
                  <a:pt x="3326369" y="1986719"/>
                  <a:pt x="3384801" y="1951469"/>
                  <a:pt x="3525241" y="1931809"/>
                </a:cubicBezTo>
                <a:cubicBezTo>
                  <a:pt x="3366501" y="2100094"/>
                  <a:pt x="3233729" y="2231945"/>
                  <a:pt x="3138870" y="2318180"/>
                </a:cubicBezTo>
                <a:cubicBezTo>
                  <a:pt x="3030402" y="2337851"/>
                  <a:pt x="2714234" y="2312359"/>
                  <a:pt x="2605262" y="2318180"/>
                </a:cubicBezTo>
                <a:cubicBezTo>
                  <a:pt x="2496290" y="2324001"/>
                  <a:pt x="2257371" y="2301426"/>
                  <a:pt x="1946099" y="2318180"/>
                </a:cubicBezTo>
                <a:cubicBezTo>
                  <a:pt x="1634827" y="2334934"/>
                  <a:pt x="1457378" y="2325162"/>
                  <a:pt x="1318325" y="2318180"/>
                </a:cubicBezTo>
                <a:cubicBezTo>
                  <a:pt x="1179272" y="2311198"/>
                  <a:pt x="905937" y="2306720"/>
                  <a:pt x="784717" y="2318180"/>
                </a:cubicBezTo>
                <a:cubicBezTo>
                  <a:pt x="663497" y="2329640"/>
                  <a:pt x="298445" y="2336319"/>
                  <a:pt x="0" y="2318180"/>
                </a:cubicBezTo>
                <a:cubicBezTo>
                  <a:pt x="-22138" y="2139935"/>
                  <a:pt x="-267" y="1959394"/>
                  <a:pt x="0" y="1738635"/>
                </a:cubicBezTo>
                <a:cubicBezTo>
                  <a:pt x="267" y="1517876"/>
                  <a:pt x="25451" y="1477330"/>
                  <a:pt x="0" y="1228635"/>
                </a:cubicBezTo>
                <a:cubicBezTo>
                  <a:pt x="-25451" y="979940"/>
                  <a:pt x="4608" y="936593"/>
                  <a:pt x="0" y="649090"/>
                </a:cubicBezTo>
                <a:cubicBezTo>
                  <a:pt x="-4608" y="361588"/>
                  <a:pt x="25578" y="243607"/>
                  <a:pt x="0" y="0"/>
                </a:cubicBezTo>
                <a:cubicBezTo>
                  <a:pt x="170341" y="-12985"/>
                  <a:pt x="324142" y="-7127"/>
                  <a:pt x="481783" y="0"/>
                </a:cubicBezTo>
                <a:cubicBezTo>
                  <a:pt x="639424" y="7127"/>
                  <a:pt x="723140" y="3030"/>
                  <a:pt x="963566" y="0"/>
                </a:cubicBezTo>
                <a:cubicBezTo>
                  <a:pt x="1203992" y="-3030"/>
                  <a:pt x="1375703" y="-20555"/>
                  <a:pt x="1586358" y="0"/>
                </a:cubicBezTo>
                <a:cubicBezTo>
                  <a:pt x="1797013" y="20555"/>
                  <a:pt x="1955025" y="-19206"/>
                  <a:pt x="2068141" y="0"/>
                </a:cubicBezTo>
                <a:cubicBezTo>
                  <a:pt x="2181257" y="19206"/>
                  <a:pt x="2530264" y="22902"/>
                  <a:pt x="2655682" y="0"/>
                </a:cubicBezTo>
                <a:cubicBezTo>
                  <a:pt x="2781100" y="-22902"/>
                  <a:pt x="3111481" y="36032"/>
                  <a:pt x="3525241" y="0"/>
                </a:cubicBezTo>
                <a:cubicBezTo>
                  <a:pt x="3511284" y="277590"/>
                  <a:pt x="3534832" y="357637"/>
                  <a:pt x="3525241" y="624618"/>
                </a:cubicBezTo>
                <a:cubicBezTo>
                  <a:pt x="3515650" y="891599"/>
                  <a:pt x="3518318" y="1034014"/>
                  <a:pt x="3525241" y="1249236"/>
                </a:cubicBezTo>
                <a:cubicBezTo>
                  <a:pt x="3532164" y="1464458"/>
                  <a:pt x="3493295" y="1644798"/>
                  <a:pt x="3525241" y="1931809"/>
                </a:cubicBezTo>
              </a:path>
            </a:pathLst>
          </a:custGeom>
          <a:solidFill>
            <a:srgbClr val="EC5040"/>
          </a:solidFill>
          <a:ln>
            <a:solidFill>
              <a:schemeClr val="tx1">
                <a:lumMod val="95000"/>
                <a:lumOff val="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023792123">
                  <a:prstGeom prst="foldedCorner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Gubitak imovine i ušteđevine</a:t>
            </a:r>
          </a:p>
        </p:txBody>
      </p:sp>
      <p:sp>
        <p:nvSpPr>
          <p:cNvPr id="10" name="Pravokutnik: savinuti kut 9">
            <a:extLst>
              <a:ext uri="{FF2B5EF4-FFF2-40B4-BE49-F238E27FC236}">
                <a16:creationId xmlns:a16="http://schemas.microsoft.com/office/drawing/2014/main" xmlns="" id="{BE983A47-5FA9-4186-B969-0862CE9F7719}"/>
              </a:ext>
            </a:extLst>
          </p:cNvPr>
          <p:cNvSpPr/>
          <p:nvPr/>
        </p:nvSpPr>
        <p:spPr>
          <a:xfrm rot="277363">
            <a:off x="8590706" y="1578815"/>
            <a:ext cx="3251231" cy="2213285"/>
          </a:xfrm>
          <a:custGeom>
            <a:avLst/>
            <a:gdLst>
              <a:gd name="connsiteX0" fmla="*/ 0 w 3251231"/>
              <a:gd name="connsiteY0" fmla="*/ 0 h 2213285"/>
              <a:gd name="connsiteX1" fmla="*/ 585222 w 3251231"/>
              <a:gd name="connsiteY1" fmla="*/ 0 h 2213285"/>
              <a:gd name="connsiteX2" fmla="*/ 1300492 w 3251231"/>
              <a:gd name="connsiteY2" fmla="*/ 0 h 2213285"/>
              <a:gd name="connsiteX3" fmla="*/ 1950739 w 3251231"/>
              <a:gd name="connsiteY3" fmla="*/ 0 h 2213285"/>
              <a:gd name="connsiteX4" fmla="*/ 2600985 w 3251231"/>
              <a:gd name="connsiteY4" fmla="*/ 0 h 2213285"/>
              <a:gd name="connsiteX5" fmla="*/ 3251231 w 3251231"/>
              <a:gd name="connsiteY5" fmla="*/ 0 h 2213285"/>
              <a:gd name="connsiteX6" fmla="*/ 3251231 w 3251231"/>
              <a:gd name="connsiteY6" fmla="*/ 596355 h 2213285"/>
              <a:gd name="connsiteX7" fmla="*/ 3251231 w 3251231"/>
              <a:gd name="connsiteY7" fmla="*/ 1248042 h 2213285"/>
              <a:gd name="connsiteX8" fmla="*/ 3251231 w 3251231"/>
              <a:gd name="connsiteY8" fmla="*/ 1844397 h 2213285"/>
              <a:gd name="connsiteX9" fmla="*/ 2882343 w 3251231"/>
              <a:gd name="connsiteY9" fmla="*/ 2213285 h 2213285"/>
              <a:gd name="connsiteX10" fmla="*/ 2305874 w 3251231"/>
              <a:gd name="connsiteY10" fmla="*/ 2213285 h 2213285"/>
              <a:gd name="connsiteX11" fmla="*/ 1758229 w 3251231"/>
              <a:gd name="connsiteY11" fmla="*/ 2213285 h 2213285"/>
              <a:gd name="connsiteX12" fmla="*/ 1239407 w 3251231"/>
              <a:gd name="connsiteY12" fmla="*/ 2213285 h 2213285"/>
              <a:gd name="connsiteX13" fmla="*/ 720586 w 3251231"/>
              <a:gd name="connsiteY13" fmla="*/ 2213285 h 2213285"/>
              <a:gd name="connsiteX14" fmla="*/ 0 w 3251231"/>
              <a:gd name="connsiteY14" fmla="*/ 2213285 h 2213285"/>
              <a:gd name="connsiteX15" fmla="*/ 0 w 3251231"/>
              <a:gd name="connsiteY15" fmla="*/ 1704229 h 2213285"/>
              <a:gd name="connsiteX16" fmla="*/ 0 w 3251231"/>
              <a:gd name="connsiteY16" fmla="*/ 1217307 h 2213285"/>
              <a:gd name="connsiteX17" fmla="*/ 0 w 3251231"/>
              <a:gd name="connsiteY17" fmla="*/ 663986 h 2213285"/>
              <a:gd name="connsiteX18" fmla="*/ 0 w 3251231"/>
              <a:gd name="connsiteY18" fmla="*/ 0 h 2213285"/>
              <a:gd name="connsiteX0" fmla="*/ 2882343 w 3251231"/>
              <a:gd name="connsiteY0" fmla="*/ 2213285 h 2213285"/>
              <a:gd name="connsiteX1" fmla="*/ 2956120 w 3251231"/>
              <a:gd name="connsiteY1" fmla="*/ 1918174 h 2213285"/>
              <a:gd name="connsiteX2" fmla="*/ 3251231 w 3251231"/>
              <a:gd name="connsiteY2" fmla="*/ 1844397 h 2213285"/>
              <a:gd name="connsiteX3" fmla="*/ 2882343 w 3251231"/>
              <a:gd name="connsiteY3" fmla="*/ 2213285 h 2213285"/>
              <a:gd name="connsiteX0" fmla="*/ 2882343 w 3251231"/>
              <a:gd name="connsiteY0" fmla="*/ 2213285 h 2213285"/>
              <a:gd name="connsiteX1" fmla="*/ 2956120 w 3251231"/>
              <a:gd name="connsiteY1" fmla="*/ 1918174 h 2213285"/>
              <a:gd name="connsiteX2" fmla="*/ 3251231 w 3251231"/>
              <a:gd name="connsiteY2" fmla="*/ 1844397 h 2213285"/>
              <a:gd name="connsiteX3" fmla="*/ 2882343 w 3251231"/>
              <a:gd name="connsiteY3" fmla="*/ 2213285 h 2213285"/>
              <a:gd name="connsiteX4" fmla="*/ 2305874 w 3251231"/>
              <a:gd name="connsiteY4" fmla="*/ 2213285 h 2213285"/>
              <a:gd name="connsiteX5" fmla="*/ 1787053 w 3251231"/>
              <a:gd name="connsiteY5" fmla="*/ 2213285 h 2213285"/>
              <a:gd name="connsiteX6" fmla="*/ 1152937 w 3251231"/>
              <a:gd name="connsiteY6" fmla="*/ 2213285 h 2213285"/>
              <a:gd name="connsiteX7" fmla="*/ 662939 w 3251231"/>
              <a:gd name="connsiteY7" fmla="*/ 2213285 h 2213285"/>
              <a:gd name="connsiteX8" fmla="*/ 0 w 3251231"/>
              <a:gd name="connsiteY8" fmla="*/ 2213285 h 2213285"/>
              <a:gd name="connsiteX9" fmla="*/ 0 w 3251231"/>
              <a:gd name="connsiteY9" fmla="*/ 1682097 h 2213285"/>
              <a:gd name="connsiteX10" fmla="*/ 0 w 3251231"/>
              <a:gd name="connsiteY10" fmla="*/ 1084510 h 2213285"/>
              <a:gd name="connsiteX11" fmla="*/ 0 w 3251231"/>
              <a:gd name="connsiteY11" fmla="*/ 509056 h 2213285"/>
              <a:gd name="connsiteX12" fmla="*/ 0 w 3251231"/>
              <a:gd name="connsiteY12" fmla="*/ 0 h 2213285"/>
              <a:gd name="connsiteX13" fmla="*/ 585222 w 3251231"/>
              <a:gd name="connsiteY13" fmla="*/ 0 h 2213285"/>
              <a:gd name="connsiteX14" fmla="*/ 1300492 w 3251231"/>
              <a:gd name="connsiteY14" fmla="*/ 0 h 2213285"/>
              <a:gd name="connsiteX15" fmla="*/ 1885714 w 3251231"/>
              <a:gd name="connsiteY15" fmla="*/ 0 h 2213285"/>
              <a:gd name="connsiteX16" fmla="*/ 2535960 w 3251231"/>
              <a:gd name="connsiteY16" fmla="*/ 0 h 2213285"/>
              <a:gd name="connsiteX17" fmla="*/ 3251231 w 3251231"/>
              <a:gd name="connsiteY17" fmla="*/ 0 h 2213285"/>
              <a:gd name="connsiteX18" fmla="*/ 3251231 w 3251231"/>
              <a:gd name="connsiteY18" fmla="*/ 596355 h 2213285"/>
              <a:gd name="connsiteX19" fmla="*/ 3251231 w 3251231"/>
              <a:gd name="connsiteY19" fmla="*/ 1211154 h 2213285"/>
              <a:gd name="connsiteX20" fmla="*/ 3251231 w 3251231"/>
              <a:gd name="connsiteY20" fmla="*/ 1844397 h 2213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251231" h="2213285" stroke="0" extrusionOk="0">
                <a:moveTo>
                  <a:pt x="0" y="0"/>
                </a:moveTo>
                <a:cubicBezTo>
                  <a:pt x="120925" y="26283"/>
                  <a:pt x="338353" y="-8085"/>
                  <a:pt x="585222" y="0"/>
                </a:cubicBezTo>
                <a:cubicBezTo>
                  <a:pt x="832091" y="8085"/>
                  <a:pt x="1025362" y="15964"/>
                  <a:pt x="1300492" y="0"/>
                </a:cubicBezTo>
                <a:cubicBezTo>
                  <a:pt x="1575622" y="-15964"/>
                  <a:pt x="1788129" y="-28499"/>
                  <a:pt x="1950739" y="0"/>
                </a:cubicBezTo>
                <a:cubicBezTo>
                  <a:pt x="2113349" y="28499"/>
                  <a:pt x="2331081" y="15087"/>
                  <a:pt x="2600985" y="0"/>
                </a:cubicBezTo>
                <a:cubicBezTo>
                  <a:pt x="2870889" y="-15087"/>
                  <a:pt x="2996751" y="-11347"/>
                  <a:pt x="3251231" y="0"/>
                </a:cubicBezTo>
                <a:cubicBezTo>
                  <a:pt x="3267294" y="200023"/>
                  <a:pt x="3272299" y="383713"/>
                  <a:pt x="3251231" y="596355"/>
                </a:cubicBezTo>
                <a:cubicBezTo>
                  <a:pt x="3230163" y="808997"/>
                  <a:pt x="3218996" y="1089298"/>
                  <a:pt x="3251231" y="1248042"/>
                </a:cubicBezTo>
                <a:cubicBezTo>
                  <a:pt x="3283466" y="1406786"/>
                  <a:pt x="3232999" y="1561509"/>
                  <a:pt x="3251231" y="1844397"/>
                </a:cubicBezTo>
                <a:cubicBezTo>
                  <a:pt x="3089035" y="2006854"/>
                  <a:pt x="3063772" y="2067322"/>
                  <a:pt x="2882343" y="2213285"/>
                </a:cubicBezTo>
                <a:cubicBezTo>
                  <a:pt x="2639757" y="2222711"/>
                  <a:pt x="2577290" y="2218646"/>
                  <a:pt x="2305874" y="2213285"/>
                </a:cubicBezTo>
                <a:cubicBezTo>
                  <a:pt x="2034458" y="2207924"/>
                  <a:pt x="1871728" y="2186270"/>
                  <a:pt x="1758229" y="2213285"/>
                </a:cubicBezTo>
                <a:cubicBezTo>
                  <a:pt x="1644730" y="2240300"/>
                  <a:pt x="1433960" y="2213464"/>
                  <a:pt x="1239407" y="2213285"/>
                </a:cubicBezTo>
                <a:cubicBezTo>
                  <a:pt x="1044854" y="2213106"/>
                  <a:pt x="927179" y="2237288"/>
                  <a:pt x="720586" y="2213285"/>
                </a:cubicBezTo>
                <a:cubicBezTo>
                  <a:pt x="513993" y="2189282"/>
                  <a:pt x="158162" y="2227481"/>
                  <a:pt x="0" y="2213285"/>
                </a:cubicBezTo>
                <a:cubicBezTo>
                  <a:pt x="379" y="2004141"/>
                  <a:pt x="-25223" y="1813743"/>
                  <a:pt x="0" y="1704229"/>
                </a:cubicBezTo>
                <a:cubicBezTo>
                  <a:pt x="25223" y="1594715"/>
                  <a:pt x="10551" y="1329417"/>
                  <a:pt x="0" y="1217307"/>
                </a:cubicBezTo>
                <a:cubicBezTo>
                  <a:pt x="-10551" y="1105197"/>
                  <a:pt x="-6028" y="807084"/>
                  <a:pt x="0" y="663986"/>
                </a:cubicBezTo>
                <a:cubicBezTo>
                  <a:pt x="6028" y="520888"/>
                  <a:pt x="-14976" y="218260"/>
                  <a:pt x="0" y="0"/>
                </a:cubicBezTo>
                <a:close/>
              </a:path>
              <a:path w="3251231" h="2213285" fill="darkenLess" stroke="0" extrusionOk="0">
                <a:moveTo>
                  <a:pt x="2882343" y="2213285"/>
                </a:moveTo>
                <a:cubicBezTo>
                  <a:pt x="2928623" y="2087486"/>
                  <a:pt x="2931302" y="2066474"/>
                  <a:pt x="2956120" y="1918174"/>
                </a:cubicBezTo>
                <a:cubicBezTo>
                  <a:pt x="3067637" y="1898390"/>
                  <a:pt x="3146794" y="1870359"/>
                  <a:pt x="3251231" y="1844397"/>
                </a:cubicBezTo>
                <a:cubicBezTo>
                  <a:pt x="3111568" y="2004367"/>
                  <a:pt x="2983189" y="2124029"/>
                  <a:pt x="2882343" y="2213285"/>
                </a:cubicBezTo>
                <a:close/>
              </a:path>
              <a:path w="3251231" h="2213285" fill="none" extrusionOk="0">
                <a:moveTo>
                  <a:pt x="2882343" y="2213285"/>
                </a:moveTo>
                <a:cubicBezTo>
                  <a:pt x="2929378" y="2082646"/>
                  <a:pt x="2932173" y="2024661"/>
                  <a:pt x="2956120" y="1918174"/>
                </a:cubicBezTo>
                <a:cubicBezTo>
                  <a:pt x="3025168" y="1886248"/>
                  <a:pt x="3173791" y="1861472"/>
                  <a:pt x="3251231" y="1844397"/>
                </a:cubicBezTo>
                <a:cubicBezTo>
                  <a:pt x="3122912" y="1953079"/>
                  <a:pt x="3034101" y="2056914"/>
                  <a:pt x="2882343" y="2213285"/>
                </a:cubicBezTo>
                <a:cubicBezTo>
                  <a:pt x="2621294" y="2225415"/>
                  <a:pt x="2433698" y="2208010"/>
                  <a:pt x="2305874" y="2213285"/>
                </a:cubicBezTo>
                <a:cubicBezTo>
                  <a:pt x="2178050" y="2218560"/>
                  <a:pt x="1971196" y="2227809"/>
                  <a:pt x="1787053" y="2213285"/>
                </a:cubicBezTo>
                <a:cubicBezTo>
                  <a:pt x="1602910" y="2198761"/>
                  <a:pt x="1429487" y="2237682"/>
                  <a:pt x="1152937" y="2213285"/>
                </a:cubicBezTo>
                <a:cubicBezTo>
                  <a:pt x="876387" y="2188888"/>
                  <a:pt x="851684" y="2190186"/>
                  <a:pt x="662939" y="2213285"/>
                </a:cubicBezTo>
                <a:cubicBezTo>
                  <a:pt x="474194" y="2236384"/>
                  <a:pt x="184113" y="2233231"/>
                  <a:pt x="0" y="2213285"/>
                </a:cubicBezTo>
                <a:cubicBezTo>
                  <a:pt x="-2469" y="1971074"/>
                  <a:pt x="-1186" y="1941764"/>
                  <a:pt x="0" y="1682097"/>
                </a:cubicBezTo>
                <a:cubicBezTo>
                  <a:pt x="1186" y="1422430"/>
                  <a:pt x="23833" y="1217722"/>
                  <a:pt x="0" y="1084510"/>
                </a:cubicBezTo>
                <a:cubicBezTo>
                  <a:pt x="-23833" y="951298"/>
                  <a:pt x="-24418" y="768983"/>
                  <a:pt x="0" y="509056"/>
                </a:cubicBezTo>
                <a:cubicBezTo>
                  <a:pt x="24418" y="249129"/>
                  <a:pt x="14790" y="150918"/>
                  <a:pt x="0" y="0"/>
                </a:cubicBezTo>
                <a:cubicBezTo>
                  <a:pt x="240338" y="2727"/>
                  <a:pt x="364906" y="-15893"/>
                  <a:pt x="585222" y="0"/>
                </a:cubicBezTo>
                <a:cubicBezTo>
                  <a:pt x="805538" y="15893"/>
                  <a:pt x="1070463" y="22439"/>
                  <a:pt x="1300492" y="0"/>
                </a:cubicBezTo>
                <a:cubicBezTo>
                  <a:pt x="1530521" y="-22439"/>
                  <a:pt x="1634861" y="-23004"/>
                  <a:pt x="1885714" y="0"/>
                </a:cubicBezTo>
                <a:cubicBezTo>
                  <a:pt x="2136567" y="23004"/>
                  <a:pt x="2211238" y="-153"/>
                  <a:pt x="2535960" y="0"/>
                </a:cubicBezTo>
                <a:cubicBezTo>
                  <a:pt x="2860682" y="153"/>
                  <a:pt x="3097770" y="10764"/>
                  <a:pt x="3251231" y="0"/>
                </a:cubicBezTo>
                <a:cubicBezTo>
                  <a:pt x="3264989" y="134449"/>
                  <a:pt x="3244439" y="435950"/>
                  <a:pt x="3251231" y="596355"/>
                </a:cubicBezTo>
                <a:cubicBezTo>
                  <a:pt x="3258023" y="756760"/>
                  <a:pt x="3222391" y="925499"/>
                  <a:pt x="3251231" y="1211154"/>
                </a:cubicBezTo>
                <a:cubicBezTo>
                  <a:pt x="3280071" y="1496809"/>
                  <a:pt x="3270005" y="1528085"/>
                  <a:pt x="3251231" y="1844397"/>
                </a:cubicBezTo>
              </a:path>
              <a:path w="3251231" h="2213285" fill="none" stroke="0" extrusionOk="0">
                <a:moveTo>
                  <a:pt x="2882343" y="2213285"/>
                </a:moveTo>
                <a:cubicBezTo>
                  <a:pt x="2903982" y="2126071"/>
                  <a:pt x="2942543" y="2014576"/>
                  <a:pt x="2956120" y="1918174"/>
                </a:cubicBezTo>
                <a:cubicBezTo>
                  <a:pt x="3077185" y="1899647"/>
                  <a:pt x="3179729" y="1872963"/>
                  <a:pt x="3251231" y="1844397"/>
                </a:cubicBezTo>
                <a:cubicBezTo>
                  <a:pt x="3159153" y="1909917"/>
                  <a:pt x="3076760" y="2045800"/>
                  <a:pt x="2882343" y="2213285"/>
                </a:cubicBezTo>
                <a:cubicBezTo>
                  <a:pt x="2669264" y="2221081"/>
                  <a:pt x="2467881" y="2183383"/>
                  <a:pt x="2277051" y="2213285"/>
                </a:cubicBezTo>
                <a:cubicBezTo>
                  <a:pt x="2086221" y="2243187"/>
                  <a:pt x="1959315" y="2216807"/>
                  <a:pt x="1758229" y="2213285"/>
                </a:cubicBezTo>
                <a:cubicBezTo>
                  <a:pt x="1557143" y="2209763"/>
                  <a:pt x="1349471" y="2214611"/>
                  <a:pt x="1152937" y="2213285"/>
                </a:cubicBezTo>
                <a:cubicBezTo>
                  <a:pt x="956403" y="2211959"/>
                  <a:pt x="793625" y="2191914"/>
                  <a:pt x="576469" y="2213285"/>
                </a:cubicBezTo>
                <a:cubicBezTo>
                  <a:pt x="359313" y="2234656"/>
                  <a:pt x="204470" y="2234916"/>
                  <a:pt x="0" y="2213285"/>
                </a:cubicBezTo>
                <a:cubicBezTo>
                  <a:pt x="7902" y="2032793"/>
                  <a:pt x="-1341" y="1949144"/>
                  <a:pt x="0" y="1726362"/>
                </a:cubicBezTo>
                <a:cubicBezTo>
                  <a:pt x="1341" y="1503580"/>
                  <a:pt x="-3823" y="1454343"/>
                  <a:pt x="0" y="1195174"/>
                </a:cubicBezTo>
                <a:cubicBezTo>
                  <a:pt x="3823" y="936005"/>
                  <a:pt x="5055" y="889345"/>
                  <a:pt x="0" y="708251"/>
                </a:cubicBezTo>
                <a:cubicBezTo>
                  <a:pt x="-5055" y="527157"/>
                  <a:pt x="26191" y="293549"/>
                  <a:pt x="0" y="0"/>
                </a:cubicBezTo>
                <a:cubicBezTo>
                  <a:pt x="207506" y="-21448"/>
                  <a:pt x="392050" y="-16138"/>
                  <a:pt x="552709" y="0"/>
                </a:cubicBezTo>
                <a:cubicBezTo>
                  <a:pt x="713368" y="16138"/>
                  <a:pt x="899022" y="-9602"/>
                  <a:pt x="1137931" y="0"/>
                </a:cubicBezTo>
                <a:cubicBezTo>
                  <a:pt x="1376840" y="9602"/>
                  <a:pt x="1576365" y="277"/>
                  <a:pt x="1690640" y="0"/>
                </a:cubicBezTo>
                <a:cubicBezTo>
                  <a:pt x="1804915" y="-277"/>
                  <a:pt x="2151889" y="-2034"/>
                  <a:pt x="2373399" y="0"/>
                </a:cubicBezTo>
                <a:cubicBezTo>
                  <a:pt x="2594909" y="2034"/>
                  <a:pt x="2835572" y="18360"/>
                  <a:pt x="3251231" y="0"/>
                </a:cubicBezTo>
                <a:cubicBezTo>
                  <a:pt x="3241518" y="156014"/>
                  <a:pt x="3253179" y="446457"/>
                  <a:pt x="3251231" y="614799"/>
                </a:cubicBezTo>
                <a:cubicBezTo>
                  <a:pt x="3249283" y="783141"/>
                  <a:pt x="3227669" y="978712"/>
                  <a:pt x="3251231" y="1211154"/>
                </a:cubicBezTo>
                <a:cubicBezTo>
                  <a:pt x="3274793" y="1443597"/>
                  <a:pt x="3220214" y="1559009"/>
                  <a:pt x="3251231" y="1844397"/>
                </a:cubicBezTo>
              </a:path>
            </a:pathLst>
          </a:custGeom>
          <a:solidFill>
            <a:srgbClr val="EC5040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023792123">
                  <a:prstGeom prst="foldedCorner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nezaposlenost</a:t>
            </a:r>
          </a:p>
        </p:txBody>
      </p:sp>
      <p:sp>
        <p:nvSpPr>
          <p:cNvPr id="11" name="Pravokutnik: savinuti kut 10">
            <a:extLst>
              <a:ext uri="{FF2B5EF4-FFF2-40B4-BE49-F238E27FC236}">
                <a16:creationId xmlns:a16="http://schemas.microsoft.com/office/drawing/2014/main" xmlns="" id="{82D97958-5E00-4A9C-9DD5-9712BC7CC237}"/>
              </a:ext>
            </a:extLst>
          </p:cNvPr>
          <p:cNvSpPr/>
          <p:nvPr/>
        </p:nvSpPr>
        <p:spPr>
          <a:xfrm rot="21210611">
            <a:off x="6853804" y="4185319"/>
            <a:ext cx="3172095" cy="2364615"/>
          </a:xfrm>
          <a:custGeom>
            <a:avLst/>
            <a:gdLst>
              <a:gd name="connsiteX0" fmla="*/ 0 w 3172095"/>
              <a:gd name="connsiteY0" fmla="*/ 0 h 2364615"/>
              <a:gd name="connsiteX1" fmla="*/ 570977 w 3172095"/>
              <a:gd name="connsiteY1" fmla="*/ 0 h 2364615"/>
              <a:gd name="connsiteX2" fmla="*/ 1268838 w 3172095"/>
              <a:gd name="connsiteY2" fmla="*/ 0 h 2364615"/>
              <a:gd name="connsiteX3" fmla="*/ 1903257 w 3172095"/>
              <a:gd name="connsiteY3" fmla="*/ 0 h 2364615"/>
              <a:gd name="connsiteX4" fmla="*/ 2537676 w 3172095"/>
              <a:gd name="connsiteY4" fmla="*/ 0 h 2364615"/>
              <a:gd name="connsiteX5" fmla="*/ 3172095 w 3172095"/>
              <a:gd name="connsiteY5" fmla="*/ 0 h 2364615"/>
              <a:gd name="connsiteX6" fmla="*/ 3172095 w 3172095"/>
              <a:gd name="connsiteY6" fmla="*/ 637130 h 2364615"/>
              <a:gd name="connsiteX7" fmla="*/ 3172095 w 3172095"/>
              <a:gd name="connsiteY7" fmla="*/ 1333375 h 2364615"/>
              <a:gd name="connsiteX8" fmla="*/ 3172095 w 3172095"/>
              <a:gd name="connsiteY8" fmla="*/ 1970505 h 2364615"/>
              <a:gd name="connsiteX9" fmla="*/ 2777985 w 3172095"/>
              <a:gd name="connsiteY9" fmla="*/ 2364615 h 2364615"/>
              <a:gd name="connsiteX10" fmla="*/ 2083489 w 3172095"/>
              <a:gd name="connsiteY10" fmla="*/ 2364615 h 2364615"/>
              <a:gd name="connsiteX11" fmla="*/ 1416772 w 3172095"/>
              <a:gd name="connsiteY11" fmla="*/ 2364615 h 2364615"/>
              <a:gd name="connsiteX12" fmla="*/ 777836 w 3172095"/>
              <a:gd name="connsiteY12" fmla="*/ 2364615 h 2364615"/>
              <a:gd name="connsiteX13" fmla="*/ 0 w 3172095"/>
              <a:gd name="connsiteY13" fmla="*/ 2364615 h 2364615"/>
              <a:gd name="connsiteX14" fmla="*/ 0 w 3172095"/>
              <a:gd name="connsiteY14" fmla="*/ 1797107 h 2364615"/>
              <a:gd name="connsiteX15" fmla="*/ 0 w 3172095"/>
              <a:gd name="connsiteY15" fmla="*/ 1205954 h 2364615"/>
              <a:gd name="connsiteX16" fmla="*/ 0 w 3172095"/>
              <a:gd name="connsiteY16" fmla="*/ 685738 h 2364615"/>
              <a:gd name="connsiteX17" fmla="*/ 0 w 3172095"/>
              <a:gd name="connsiteY17" fmla="*/ 0 h 2364615"/>
              <a:gd name="connsiteX0" fmla="*/ 2777985 w 3172095"/>
              <a:gd name="connsiteY0" fmla="*/ 2364615 h 2364615"/>
              <a:gd name="connsiteX1" fmla="*/ 2856807 w 3172095"/>
              <a:gd name="connsiteY1" fmla="*/ 2049327 h 2364615"/>
              <a:gd name="connsiteX2" fmla="*/ 3172095 w 3172095"/>
              <a:gd name="connsiteY2" fmla="*/ 1970505 h 2364615"/>
              <a:gd name="connsiteX3" fmla="*/ 2777985 w 3172095"/>
              <a:gd name="connsiteY3" fmla="*/ 2364615 h 2364615"/>
              <a:gd name="connsiteX0" fmla="*/ 2777985 w 3172095"/>
              <a:gd name="connsiteY0" fmla="*/ 2364615 h 2364615"/>
              <a:gd name="connsiteX1" fmla="*/ 2856807 w 3172095"/>
              <a:gd name="connsiteY1" fmla="*/ 2049327 h 2364615"/>
              <a:gd name="connsiteX2" fmla="*/ 3172095 w 3172095"/>
              <a:gd name="connsiteY2" fmla="*/ 1970505 h 2364615"/>
              <a:gd name="connsiteX3" fmla="*/ 2777985 w 3172095"/>
              <a:gd name="connsiteY3" fmla="*/ 2364615 h 2364615"/>
              <a:gd name="connsiteX4" fmla="*/ 2055709 w 3172095"/>
              <a:gd name="connsiteY4" fmla="*/ 2364615 h 2364615"/>
              <a:gd name="connsiteX5" fmla="*/ 1361213 w 3172095"/>
              <a:gd name="connsiteY5" fmla="*/ 2364615 h 2364615"/>
              <a:gd name="connsiteX6" fmla="*/ 638937 w 3172095"/>
              <a:gd name="connsiteY6" fmla="*/ 2364615 h 2364615"/>
              <a:gd name="connsiteX7" fmla="*/ 0 w 3172095"/>
              <a:gd name="connsiteY7" fmla="*/ 2364615 h 2364615"/>
              <a:gd name="connsiteX8" fmla="*/ 0 w 3172095"/>
              <a:gd name="connsiteY8" fmla="*/ 1726169 h 2364615"/>
              <a:gd name="connsiteX9" fmla="*/ 0 w 3172095"/>
              <a:gd name="connsiteY9" fmla="*/ 1087723 h 2364615"/>
              <a:gd name="connsiteX10" fmla="*/ 0 w 3172095"/>
              <a:gd name="connsiteY10" fmla="*/ 0 h 2364615"/>
              <a:gd name="connsiteX11" fmla="*/ 570977 w 3172095"/>
              <a:gd name="connsiteY11" fmla="*/ 0 h 2364615"/>
              <a:gd name="connsiteX12" fmla="*/ 1268838 w 3172095"/>
              <a:gd name="connsiteY12" fmla="*/ 0 h 2364615"/>
              <a:gd name="connsiteX13" fmla="*/ 1839815 w 3172095"/>
              <a:gd name="connsiteY13" fmla="*/ 0 h 2364615"/>
              <a:gd name="connsiteX14" fmla="*/ 2537676 w 3172095"/>
              <a:gd name="connsiteY14" fmla="*/ 0 h 2364615"/>
              <a:gd name="connsiteX15" fmla="*/ 3172095 w 3172095"/>
              <a:gd name="connsiteY15" fmla="*/ 0 h 2364615"/>
              <a:gd name="connsiteX16" fmla="*/ 3172095 w 3172095"/>
              <a:gd name="connsiteY16" fmla="*/ 696245 h 2364615"/>
              <a:gd name="connsiteX17" fmla="*/ 3172095 w 3172095"/>
              <a:gd name="connsiteY17" fmla="*/ 1353080 h 2364615"/>
              <a:gd name="connsiteX18" fmla="*/ 3172095 w 3172095"/>
              <a:gd name="connsiteY18" fmla="*/ 1970505 h 2364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172095" h="2364615" stroke="0" extrusionOk="0">
                <a:moveTo>
                  <a:pt x="0" y="0"/>
                </a:moveTo>
                <a:cubicBezTo>
                  <a:pt x="151605" y="-17029"/>
                  <a:pt x="302531" y="9028"/>
                  <a:pt x="570977" y="0"/>
                </a:cubicBezTo>
                <a:cubicBezTo>
                  <a:pt x="839423" y="-9028"/>
                  <a:pt x="1001131" y="6509"/>
                  <a:pt x="1268838" y="0"/>
                </a:cubicBezTo>
                <a:cubicBezTo>
                  <a:pt x="1536545" y="-6509"/>
                  <a:pt x="1590421" y="-13778"/>
                  <a:pt x="1903257" y="0"/>
                </a:cubicBezTo>
                <a:cubicBezTo>
                  <a:pt x="2216093" y="13778"/>
                  <a:pt x="2385697" y="27849"/>
                  <a:pt x="2537676" y="0"/>
                </a:cubicBezTo>
                <a:cubicBezTo>
                  <a:pt x="2689655" y="-27849"/>
                  <a:pt x="2862810" y="11251"/>
                  <a:pt x="3172095" y="0"/>
                </a:cubicBezTo>
                <a:cubicBezTo>
                  <a:pt x="3170160" y="166953"/>
                  <a:pt x="3180058" y="457483"/>
                  <a:pt x="3172095" y="637130"/>
                </a:cubicBezTo>
                <a:cubicBezTo>
                  <a:pt x="3164133" y="816777"/>
                  <a:pt x="3137510" y="1105673"/>
                  <a:pt x="3172095" y="1333375"/>
                </a:cubicBezTo>
                <a:cubicBezTo>
                  <a:pt x="3206680" y="1561077"/>
                  <a:pt x="3187930" y="1684464"/>
                  <a:pt x="3172095" y="1970505"/>
                </a:cubicBezTo>
                <a:cubicBezTo>
                  <a:pt x="3028160" y="2087376"/>
                  <a:pt x="2884146" y="2291324"/>
                  <a:pt x="2777985" y="2364615"/>
                </a:cubicBezTo>
                <a:cubicBezTo>
                  <a:pt x="2562881" y="2384065"/>
                  <a:pt x="2403247" y="2397371"/>
                  <a:pt x="2083489" y="2364615"/>
                </a:cubicBezTo>
                <a:cubicBezTo>
                  <a:pt x="1763731" y="2331859"/>
                  <a:pt x="1694974" y="2339004"/>
                  <a:pt x="1416772" y="2364615"/>
                </a:cubicBezTo>
                <a:cubicBezTo>
                  <a:pt x="1138570" y="2390226"/>
                  <a:pt x="926466" y="2360247"/>
                  <a:pt x="777836" y="2364615"/>
                </a:cubicBezTo>
                <a:cubicBezTo>
                  <a:pt x="629206" y="2368983"/>
                  <a:pt x="348698" y="2374871"/>
                  <a:pt x="0" y="2364615"/>
                </a:cubicBezTo>
                <a:cubicBezTo>
                  <a:pt x="-12250" y="2233089"/>
                  <a:pt x="21799" y="1988867"/>
                  <a:pt x="0" y="1797107"/>
                </a:cubicBezTo>
                <a:cubicBezTo>
                  <a:pt x="-21799" y="1605347"/>
                  <a:pt x="-21483" y="1371312"/>
                  <a:pt x="0" y="1205954"/>
                </a:cubicBezTo>
                <a:cubicBezTo>
                  <a:pt x="21483" y="1040596"/>
                  <a:pt x="-10424" y="803235"/>
                  <a:pt x="0" y="685738"/>
                </a:cubicBezTo>
                <a:cubicBezTo>
                  <a:pt x="10424" y="568241"/>
                  <a:pt x="-28769" y="217198"/>
                  <a:pt x="0" y="0"/>
                </a:cubicBezTo>
                <a:close/>
              </a:path>
              <a:path w="3172095" h="2364615" fill="darkenLess" stroke="0" extrusionOk="0">
                <a:moveTo>
                  <a:pt x="2777985" y="2364615"/>
                </a:moveTo>
                <a:cubicBezTo>
                  <a:pt x="2807156" y="2206789"/>
                  <a:pt x="2828703" y="2158558"/>
                  <a:pt x="2856807" y="2049327"/>
                </a:cubicBezTo>
                <a:cubicBezTo>
                  <a:pt x="2959289" y="2034841"/>
                  <a:pt x="3092847" y="1988120"/>
                  <a:pt x="3172095" y="1970505"/>
                </a:cubicBezTo>
                <a:cubicBezTo>
                  <a:pt x="3018244" y="2085271"/>
                  <a:pt x="2893437" y="2230812"/>
                  <a:pt x="2777985" y="2364615"/>
                </a:cubicBezTo>
                <a:close/>
              </a:path>
              <a:path w="3172095" h="2364615" fill="none" extrusionOk="0">
                <a:moveTo>
                  <a:pt x="2777985" y="2364615"/>
                </a:moveTo>
                <a:cubicBezTo>
                  <a:pt x="2812342" y="2241235"/>
                  <a:pt x="2826934" y="2182879"/>
                  <a:pt x="2856807" y="2049327"/>
                </a:cubicBezTo>
                <a:cubicBezTo>
                  <a:pt x="2947923" y="2013126"/>
                  <a:pt x="3043447" y="1994201"/>
                  <a:pt x="3172095" y="1970505"/>
                </a:cubicBezTo>
                <a:cubicBezTo>
                  <a:pt x="3021715" y="2108716"/>
                  <a:pt x="2906026" y="2202101"/>
                  <a:pt x="2777985" y="2364615"/>
                </a:cubicBezTo>
                <a:cubicBezTo>
                  <a:pt x="2473354" y="2358341"/>
                  <a:pt x="2396836" y="2341128"/>
                  <a:pt x="2055709" y="2364615"/>
                </a:cubicBezTo>
                <a:cubicBezTo>
                  <a:pt x="1714582" y="2388102"/>
                  <a:pt x="1609678" y="2368503"/>
                  <a:pt x="1361213" y="2364615"/>
                </a:cubicBezTo>
                <a:cubicBezTo>
                  <a:pt x="1112748" y="2360727"/>
                  <a:pt x="984088" y="2353850"/>
                  <a:pt x="638937" y="2364615"/>
                </a:cubicBezTo>
                <a:cubicBezTo>
                  <a:pt x="293786" y="2375380"/>
                  <a:pt x="284761" y="2346642"/>
                  <a:pt x="0" y="2364615"/>
                </a:cubicBezTo>
                <a:cubicBezTo>
                  <a:pt x="-10623" y="2179429"/>
                  <a:pt x="24601" y="1969232"/>
                  <a:pt x="0" y="1726169"/>
                </a:cubicBezTo>
                <a:cubicBezTo>
                  <a:pt x="-24601" y="1483106"/>
                  <a:pt x="19949" y="1304665"/>
                  <a:pt x="0" y="1087723"/>
                </a:cubicBezTo>
                <a:cubicBezTo>
                  <a:pt x="-19949" y="870781"/>
                  <a:pt x="4304" y="333611"/>
                  <a:pt x="0" y="0"/>
                </a:cubicBezTo>
                <a:cubicBezTo>
                  <a:pt x="137516" y="-25604"/>
                  <a:pt x="316717" y="16785"/>
                  <a:pt x="570977" y="0"/>
                </a:cubicBezTo>
                <a:cubicBezTo>
                  <a:pt x="825237" y="-16785"/>
                  <a:pt x="1048910" y="13863"/>
                  <a:pt x="1268838" y="0"/>
                </a:cubicBezTo>
                <a:cubicBezTo>
                  <a:pt x="1488766" y="-13863"/>
                  <a:pt x="1583744" y="-8453"/>
                  <a:pt x="1839815" y="0"/>
                </a:cubicBezTo>
                <a:cubicBezTo>
                  <a:pt x="2095886" y="8453"/>
                  <a:pt x="2383813" y="18674"/>
                  <a:pt x="2537676" y="0"/>
                </a:cubicBezTo>
                <a:cubicBezTo>
                  <a:pt x="2691539" y="-18674"/>
                  <a:pt x="3022919" y="-23787"/>
                  <a:pt x="3172095" y="0"/>
                </a:cubicBezTo>
                <a:cubicBezTo>
                  <a:pt x="3148646" y="216682"/>
                  <a:pt x="3200254" y="483149"/>
                  <a:pt x="3172095" y="696245"/>
                </a:cubicBezTo>
                <a:cubicBezTo>
                  <a:pt x="3143936" y="909342"/>
                  <a:pt x="3161806" y="1038937"/>
                  <a:pt x="3172095" y="1353080"/>
                </a:cubicBezTo>
                <a:cubicBezTo>
                  <a:pt x="3182384" y="1667224"/>
                  <a:pt x="3149977" y="1789239"/>
                  <a:pt x="3172095" y="1970505"/>
                </a:cubicBezTo>
              </a:path>
              <a:path w="3172095" h="2364615" fill="none" stroke="0" extrusionOk="0">
                <a:moveTo>
                  <a:pt x="2777985" y="2364615"/>
                </a:moveTo>
                <a:cubicBezTo>
                  <a:pt x="2821568" y="2239905"/>
                  <a:pt x="2846426" y="2143870"/>
                  <a:pt x="2856807" y="2049327"/>
                </a:cubicBezTo>
                <a:cubicBezTo>
                  <a:pt x="2997299" y="2029806"/>
                  <a:pt x="3071162" y="1992062"/>
                  <a:pt x="3172095" y="1970505"/>
                </a:cubicBezTo>
                <a:cubicBezTo>
                  <a:pt x="3033536" y="2071880"/>
                  <a:pt x="2850861" y="2273153"/>
                  <a:pt x="2777985" y="2364615"/>
                </a:cubicBezTo>
                <a:cubicBezTo>
                  <a:pt x="2612847" y="2345609"/>
                  <a:pt x="2273909" y="2392845"/>
                  <a:pt x="2111269" y="2364615"/>
                </a:cubicBezTo>
                <a:cubicBezTo>
                  <a:pt x="1948629" y="2336385"/>
                  <a:pt x="1614268" y="2371482"/>
                  <a:pt x="1444552" y="2364615"/>
                </a:cubicBezTo>
                <a:cubicBezTo>
                  <a:pt x="1274836" y="2357748"/>
                  <a:pt x="1108927" y="2347846"/>
                  <a:pt x="805616" y="2364615"/>
                </a:cubicBezTo>
                <a:cubicBezTo>
                  <a:pt x="502305" y="2381384"/>
                  <a:pt x="214851" y="2402197"/>
                  <a:pt x="0" y="2364615"/>
                </a:cubicBezTo>
                <a:cubicBezTo>
                  <a:pt x="18038" y="2219144"/>
                  <a:pt x="5971" y="1937983"/>
                  <a:pt x="0" y="1773461"/>
                </a:cubicBezTo>
                <a:cubicBezTo>
                  <a:pt x="-5971" y="1608939"/>
                  <a:pt x="-11994" y="1318355"/>
                  <a:pt x="0" y="1182308"/>
                </a:cubicBezTo>
                <a:cubicBezTo>
                  <a:pt x="11994" y="1046261"/>
                  <a:pt x="25456" y="894815"/>
                  <a:pt x="0" y="614800"/>
                </a:cubicBezTo>
                <a:cubicBezTo>
                  <a:pt x="-25456" y="334785"/>
                  <a:pt x="1901" y="194826"/>
                  <a:pt x="0" y="0"/>
                </a:cubicBezTo>
                <a:cubicBezTo>
                  <a:pt x="172985" y="16817"/>
                  <a:pt x="400755" y="18796"/>
                  <a:pt x="539256" y="0"/>
                </a:cubicBezTo>
                <a:cubicBezTo>
                  <a:pt x="677757" y="-18796"/>
                  <a:pt x="1034261" y="15"/>
                  <a:pt x="1173675" y="0"/>
                </a:cubicBezTo>
                <a:cubicBezTo>
                  <a:pt x="1313089" y="-15"/>
                  <a:pt x="1705813" y="32651"/>
                  <a:pt x="1871536" y="0"/>
                </a:cubicBezTo>
                <a:cubicBezTo>
                  <a:pt x="2037259" y="-32651"/>
                  <a:pt x="2157608" y="-19084"/>
                  <a:pt x="2442513" y="0"/>
                </a:cubicBezTo>
                <a:cubicBezTo>
                  <a:pt x="2727418" y="19084"/>
                  <a:pt x="2862616" y="809"/>
                  <a:pt x="3172095" y="0"/>
                </a:cubicBezTo>
                <a:cubicBezTo>
                  <a:pt x="3153660" y="252662"/>
                  <a:pt x="3154032" y="344123"/>
                  <a:pt x="3172095" y="676540"/>
                </a:cubicBezTo>
                <a:cubicBezTo>
                  <a:pt x="3190158" y="1008957"/>
                  <a:pt x="3144800" y="1035162"/>
                  <a:pt x="3172095" y="1313670"/>
                </a:cubicBezTo>
                <a:cubicBezTo>
                  <a:pt x="3199391" y="1592178"/>
                  <a:pt x="3203284" y="1794252"/>
                  <a:pt x="3172095" y="1970505"/>
                </a:cubicBezTo>
              </a:path>
            </a:pathLst>
          </a:custGeom>
          <a:solidFill>
            <a:srgbClr val="EC5040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023792123">
                  <a:prstGeom prst="foldedCorner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nemogućnost otplaćivanja kredita</a:t>
            </a:r>
            <a:endParaRPr lang="hr-HR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Dijagram toka: Poveznik 11">
            <a:extLst>
              <a:ext uri="{FF2B5EF4-FFF2-40B4-BE49-F238E27FC236}">
                <a16:creationId xmlns:a16="http://schemas.microsoft.com/office/drawing/2014/main" xmlns="" id="{2041DA6D-EA3E-4121-B342-44217A820C14}"/>
              </a:ext>
            </a:extLst>
          </p:cNvPr>
          <p:cNvSpPr/>
          <p:nvPr/>
        </p:nvSpPr>
        <p:spPr>
          <a:xfrm>
            <a:off x="40860" y="1260693"/>
            <a:ext cx="4114872" cy="2494389"/>
          </a:xfrm>
          <a:custGeom>
            <a:avLst/>
            <a:gdLst>
              <a:gd name="connsiteX0" fmla="*/ 0 w 4114872"/>
              <a:gd name="connsiteY0" fmla="*/ 1247195 h 2494389"/>
              <a:gd name="connsiteX1" fmla="*/ 2057436 w 4114872"/>
              <a:gd name="connsiteY1" fmla="*/ 0 h 2494389"/>
              <a:gd name="connsiteX2" fmla="*/ 4114872 w 4114872"/>
              <a:gd name="connsiteY2" fmla="*/ 1247195 h 2494389"/>
              <a:gd name="connsiteX3" fmla="*/ 2057436 w 4114872"/>
              <a:gd name="connsiteY3" fmla="*/ 2494390 h 2494389"/>
              <a:gd name="connsiteX4" fmla="*/ 0 w 4114872"/>
              <a:gd name="connsiteY4" fmla="*/ 1247195 h 2494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14872" h="2494389" fill="none" extrusionOk="0">
                <a:moveTo>
                  <a:pt x="0" y="1247195"/>
                </a:moveTo>
                <a:cubicBezTo>
                  <a:pt x="113645" y="291906"/>
                  <a:pt x="1099887" y="20758"/>
                  <a:pt x="2057436" y="0"/>
                </a:cubicBezTo>
                <a:cubicBezTo>
                  <a:pt x="3232057" y="7745"/>
                  <a:pt x="3935981" y="652196"/>
                  <a:pt x="4114872" y="1247195"/>
                </a:cubicBezTo>
                <a:cubicBezTo>
                  <a:pt x="4166894" y="1935336"/>
                  <a:pt x="3359314" y="2745312"/>
                  <a:pt x="2057436" y="2494390"/>
                </a:cubicBezTo>
                <a:cubicBezTo>
                  <a:pt x="1064924" y="2516211"/>
                  <a:pt x="-121823" y="1992641"/>
                  <a:pt x="0" y="1247195"/>
                </a:cubicBezTo>
                <a:close/>
              </a:path>
              <a:path w="4114872" h="2494389" stroke="0" extrusionOk="0">
                <a:moveTo>
                  <a:pt x="0" y="1247195"/>
                </a:moveTo>
                <a:cubicBezTo>
                  <a:pt x="-61076" y="774656"/>
                  <a:pt x="1050930" y="3062"/>
                  <a:pt x="2057436" y="0"/>
                </a:cubicBezTo>
                <a:cubicBezTo>
                  <a:pt x="3200365" y="-140349"/>
                  <a:pt x="4291249" y="527555"/>
                  <a:pt x="4114872" y="1247195"/>
                </a:cubicBezTo>
                <a:cubicBezTo>
                  <a:pt x="3919921" y="1973985"/>
                  <a:pt x="3466877" y="2527915"/>
                  <a:pt x="2057436" y="2494390"/>
                </a:cubicBezTo>
                <a:cubicBezTo>
                  <a:pt x="930633" y="2508772"/>
                  <a:pt x="-51232" y="1921353"/>
                  <a:pt x="0" y="124719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917828428">
                  <a:prstGeom prst="flowChartConnector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cs typeface="Vijaya" panose="020B0502040204020203" pitchFamily="18" charset="0"/>
              </a:rPr>
              <a:t>Posljedice sloma burze</a:t>
            </a:r>
          </a:p>
        </p:txBody>
      </p:sp>
    </p:spTree>
    <p:extLst>
      <p:ext uri="{BB962C8B-B14F-4D97-AF65-F5344CB8AC3E}">
        <p14:creationId xmlns:p14="http://schemas.microsoft.com/office/powerpoint/2010/main" xmlns="" val="3787018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565770E4-19E1-439D-B83C-A20699E54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6460" y="1270066"/>
            <a:ext cx="6645072" cy="5403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vitak: vodoravno 4">
            <a:extLst>
              <a:ext uri="{FF2B5EF4-FFF2-40B4-BE49-F238E27FC236}">
                <a16:creationId xmlns:a16="http://schemas.microsoft.com/office/drawing/2014/main" xmlns="" id="{49C8CFE2-8D59-46DD-9AE2-6AC1CB835823}"/>
              </a:ext>
            </a:extLst>
          </p:cNvPr>
          <p:cNvSpPr/>
          <p:nvPr/>
        </p:nvSpPr>
        <p:spPr>
          <a:xfrm>
            <a:off x="7462519" y="1282045"/>
            <a:ext cx="4176074" cy="5458120"/>
          </a:xfrm>
          <a:custGeom>
            <a:avLst/>
            <a:gdLst>
              <a:gd name="connsiteX0" fmla="*/ 4176074 w 4176074"/>
              <a:gd name="connsiteY0" fmla="*/ 261005 h 5458120"/>
              <a:gd name="connsiteX1" fmla="*/ 3915069 w 4176074"/>
              <a:gd name="connsiteY1" fmla="*/ 522010 h 5458120"/>
              <a:gd name="connsiteX2" fmla="*/ 3915069 w 4176074"/>
              <a:gd name="connsiteY2" fmla="*/ 261005 h 5458120"/>
              <a:gd name="connsiteX3" fmla="*/ 3784567 w 4176074"/>
              <a:gd name="connsiteY3" fmla="*/ 391507 h 5458120"/>
              <a:gd name="connsiteX4" fmla="*/ 3654065 w 4176074"/>
              <a:gd name="connsiteY4" fmla="*/ 261005 h 5458120"/>
              <a:gd name="connsiteX5" fmla="*/ 3654065 w 4176074"/>
              <a:gd name="connsiteY5" fmla="*/ 522009 h 5458120"/>
              <a:gd name="connsiteX6" fmla="*/ 2941522 w 4176074"/>
              <a:gd name="connsiteY6" fmla="*/ 522009 h 5458120"/>
              <a:gd name="connsiteX7" fmla="*/ 2330772 w 4176074"/>
              <a:gd name="connsiteY7" fmla="*/ 522009 h 5458120"/>
              <a:gd name="connsiteX8" fmla="*/ 1618229 w 4176074"/>
              <a:gd name="connsiteY8" fmla="*/ 522009 h 5458120"/>
              <a:gd name="connsiteX9" fmla="*/ 939617 w 4176074"/>
              <a:gd name="connsiteY9" fmla="*/ 522009 h 5458120"/>
              <a:gd name="connsiteX10" fmla="*/ 261005 w 4176074"/>
              <a:gd name="connsiteY10" fmla="*/ 522009 h 5458120"/>
              <a:gd name="connsiteX11" fmla="*/ 0 w 4176074"/>
              <a:gd name="connsiteY11" fmla="*/ 783014 h 5458120"/>
              <a:gd name="connsiteX12" fmla="*/ 0 w 4176074"/>
              <a:gd name="connsiteY12" fmla="*/ 1501882 h 5458120"/>
              <a:gd name="connsiteX13" fmla="*/ 0 w 4176074"/>
              <a:gd name="connsiteY13" fmla="*/ 2220750 h 5458120"/>
              <a:gd name="connsiteX14" fmla="*/ 0 w 4176074"/>
              <a:gd name="connsiteY14" fmla="*/ 2939618 h 5458120"/>
              <a:gd name="connsiteX15" fmla="*/ 0 w 4176074"/>
              <a:gd name="connsiteY15" fmla="*/ 3481921 h 5458120"/>
              <a:gd name="connsiteX16" fmla="*/ 0 w 4176074"/>
              <a:gd name="connsiteY16" fmla="*/ 4156648 h 5458120"/>
              <a:gd name="connsiteX17" fmla="*/ 0 w 4176074"/>
              <a:gd name="connsiteY17" fmla="*/ 5197115 h 5458120"/>
              <a:gd name="connsiteX18" fmla="*/ 261005 w 4176074"/>
              <a:gd name="connsiteY18" fmla="*/ 5458120 h 5458120"/>
              <a:gd name="connsiteX19" fmla="*/ 522010 w 4176074"/>
              <a:gd name="connsiteY19" fmla="*/ 5197115 h 5458120"/>
              <a:gd name="connsiteX20" fmla="*/ 522009 w 4176074"/>
              <a:gd name="connsiteY20" fmla="*/ 4936111 h 5458120"/>
              <a:gd name="connsiteX21" fmla="*/ 1166690 w 4176074"/>
              <a:gd name="connsiteY21" fmla="*/ 4936111 h 5458120"/>
              <a:gd name="connsiteX22" fmla="*/ 1743511 w 4176074"/>
              <a:gd name="connsiteY22" fmla="*/ 4936111 h 5458120"/>
              <a:gd name="connsiteX23" fmla="*/ 2456053 w 4176074"/>
              <a:gd name="connsiteY23" fmla="*/ 4936111 h 5458120"/>
              <a:gd name="connsiteX24" fmla="*/ 3168596 w 4176074"/>
              <a:gd name="connsiteY24" fmla="*/ 4936111 h 5458120"/>
              <a:gd name="connsiteX25" fmla="*/ 3915069 w 4176074"/>
              <a:gd name="connsiteY25" fmla="*/ 4936111 h 5458120"/>
              <a:gd name="connsiteX26" fmla="*/ 4176074 w 4176074"/>
              <a:gd name="connsiteY26" fmla="*/ 4675106 h 5458120"/>
              <a:gd name="connsiteX27" fmla="*/ 4176074 w 4176074"/>
              <a:gd name="connsiteY27" fmla="*/ 4176943 h 5458120"/>
              <a:gd name="connsiteX28" fmla="*/ 4176074 w 4176074"/>
              <a:gd name="connsiteY28" fmla="*/ 3458075 h 5458120"/>
              <a:gd name="connsiteX29" fmla="*/ 4176074 w 4176074"/>
              <a:gd name="connsiteY29" fmla="*/ 2783348 h 5458120"/>
              <a:gd name="connsiteX30" fmla="*/ 4176074 w 4176074"/>
              <a:gd name="connsiteY30" fmla="*/ 2241045 h 5458120"/>
              <a:gd name="connsiteX31" fmla="*/ 4176074 w 4176074"/>
              <a:gd name="connsiteY31" fmla="*/ 1698741 h 5458120"/>
              <a:gd name="connsiteX32" fmla="*/ 4176074 w 4176074"/>
              <a:gd name="connsiteY32" fmla="*/ 979873 h 5458120"/>
              <a:gd name="connsiteX33" fmla="*/ 4176074 w 4176074"/>
              <a:gd name="connsiteY33" fmla="*/ 261005 h 5458120"/>
              <a:gd name="connsiteX34" fmla="*/ 261005 w 4176074"/>
              <a:gd name="connsiteY34" fmla="*/ 1044019 h 5458120"/>
              <a:gd name="connsiteX35" fmla="*/ 522010 w 4176074"/>
              <a:gd name="connsiteY35" fmla="*/ 783014 h 5458120"/>
              <a:gd name="connsiteX36" fmla="*/ 391508 w 4176074"/>
              <a:gd name="connsiteY36" fmla="*/ 652512 h 5458120"/>
              <a:gd name="connsiteX37" fmla="*/ 261006 w 4176074"/>
              <a:gd name="connsiteY37" fmla="*/ 783014 h 5458120"/>
              <a:gd name="connsiteX38" fmla="*/ 261005 w 4176074"/>
              <a:gd name="connsiteY38" fmla="*/ 1044019 h 5458120"/>
              <a:gd name="connsiteX0" fmla="*/ 261005 w 4176074"/>
              <a:gd name="connsiteY0" fmla="*/ 1044019 h 5458120"/>
              <a:gd name="connsiteX1" fmla="*/ 522010 w 4176074"/>
              <a:gd name="connsiteY1" fmla="*/ 783014 h 5458120"/>
              <a:gd name="connsiteX2" fmla="*/ 391508 w 4176074"/>
              <a:gd name="connsiteY2" fmla="*/ 652512 h 5458120"/>
              <a:gd name="connsiteX3" fmla="*/ 261006 w 4176074"/>
              <a:gd name="connsiteY3" fmla="*/ 783014 h 5458120"/>
              <a:gd name="connsiteX4" fmla="*/ 261005 w 4176074"/>
              <a:gd name="connsiteY4" fmla="*/ 1044019 h 5458120"/>
              <a:gd name="connsiteX5" fmla="*/ 3915069 w 4176074"/>
              <a:gd name="connsiteY5" fmla="*/ 522009 h 5458120"/>
              <a:gd name="connsiteX6" fmla="*/ 4176074 w 4176074"/>
              <a:gd name="connsiteY6" fmla="*/ 261004 h 5458120"/>
              <a:gd name="connsiteX7" fmla="*/ 3915069 w 4176074"/>
              <a:gd name="connsiteY7" fmla="*/ -1 h 5458120"/>
              <a:gd name="connsiteX8" fmla="*/ 3654064 w 4176074"/>
              <a:gd name="connsiteY8" fmla="*/ 261004 h 5458120"/>
              <a:gd name="connsiteX9" fmla="*/ 3784566 w 4176074"/>
              <a:gd name="connsiteY9" fmla="*/ 391506 h 5458120"/>
              <a:gd name="connsiteX10" fmla="*/ 3915068 w 4176074"/>
              <a:gd name="connsiteY10" fmla="*/ 261004 h 5458120"/>
              <a:gd name="connsiteX11" fmla="*/ 3915069 w 4176074"/>
              <a:gd name="connsiteY11" fmla="*/ 522009 h 5458120"/>
              <a:gd name="connsiteX0" fmla="*/ 0 w 4176074"/>
              <a:gd name="connsiteY0" fmla="*/ 783014 h 5458120"/>
              <a:gd name="connsiteX1" fmla="*/ 261005 w 4176074"/>
              <a:gd name="connsiteY1" fmla="*/ 522009 h 5458120"/>
              <a:gd name="connsiteX2" fmla="*/ 973548 w 4176074"/>
              <a:gd name="connsiteY2" fmla="*/ 522009 h 5458120"/>
              <a:gd name="connsiteX3" fmla="*/ 1652160 w 4176074"/>
              <a:gd name="connsiteY3" fmla="*/ 522009 h 5458120"/>
              <a:gd name="connsiteX4" fmla="*/ 2296841 w 4176074"/>
              <a:gd name="connsiteY4" fmla="*/ 522009 h 5458120"/>
              <a:gd name="connsiteX5" fmla="*/ 2907592 w 4176074"/>
              <a:gd name="connsiteY5" fmla="*/ 522009 h 5458120"/>
              <a:gd name="connsiteX6" fmla="*/ 3654065 w 4176074"/>
              <a:gd name="connsiteY6" fmla="*/ 522009 h 5458120"/>
              <a:gd name="connsiteX7" fmla="*/ 3654065 w 4176074"/>
              <a:gd name="connsiteY7" fmla="*/ 261005 h 5458120"/>
              <a:gd name="connsiteX8" fmla="*/ 3915070 w 4176074"/>
              <a:gd name="connsiteY8" fmla="*/ 0 h 5458120"/>
              <a:gd name="connsiteX9" fmla="*/ 4176075 w 4176074"/>
              <a:gd name="connsiteY9" fmla="*/ 261005 h 5458120"/>
              <a:gd name="connsiteX10" fmla="*/ 4176074 w 4176074"/>
              <a:gd name="connsiteY10" fmla="*/ 4675106 h 5458120"/>
              <a:gd name="connsiteX11" fmla="*/ 3915069 w 4176074"/>
              <a:gd name="connsiteY11" fmla="*/ 4936111 h 5458120"/>
              <a:gd name="connsiteX12" fmla="*/ 3338249 w 4176074"/>
              <a:gd name="connsiteY12" fmla="*/ 4936111 h 5458120"/>
              <a:gd name="connsiteX13" fmla="*/ 2693567 w 4176074"/>
              <a:gd name="connsiteY13" fmla="*/ 4936111 h 5458120"/>
              <a:gd name="connsiteX14" fmla="*/ 2116747 w 4176074"/>
              <a:gd name="connsiteY14" fmla="*/ 4936111 h 5458120"/>
              <a:gd name="connsiteX15" fmla="*/ 1370274 w 4176074"/>
              <a:gd name="connsiteY15" fmla="*/ 4936111 h 5458120"/>
              <a:gd name="connsiteX16" fmla="*/ 522009 w 4176074"/>
              <a:gd name="connsiteY16" fmla="*/ 4936111 h 5458120"/>
              <a:gd name="connsiteX17" fmla="*/ 522009 w 4176074"/>
              <a:gd name="connsiteY17" fmla="*/ 5197115 h 5458120"/>
              <a:gd name="connsiteX18" fmla="*/ 261004 w 4176074"/>
              <a:gd name="connsiteY18" fmla="*/ 5458120 h 5458120"/>
              <a:gd name="connsiteX19" fmla="*/ -1 w 4176074"/>
              <a:gd name="connsiteY19" fmla="*/ 5197115 h 5458120"/>
              <a:gd name="connsiteX20" fmla="*/ 0 w 4176074"/>
              <a:gd name="connsiteY20" fmla="*/ 783014 h 5458120"/>
              <a:gd name="connsiteX21" fmla="*/ 3654065 w 4176074"/>
              <a:gd name="connsiteY21" fmla="*/ 522009 h 5458120"/>
              <a:gd name="connsiteX22" fmla="*/ 3915069 w 4176074"/>
              <a:gd name="connsiteY22" fmla="*/ 522009 h 5458120"/>
              <a:gd name="connsiteX23" fmla="*/ 4176074 w 4176074"/>
              <a:gd name="connsiteY23" fmla="*/ 261004 h 5458120"/>
              <a:gd name="connsiteX24" fmla="*/ 3915069 w 4176074"/>
              <a:gd name="connsiteY24" fmla="*/ 522009 h 5458120"/>
              <a:gd name="connsiteX25" fmla="*/ 3915069 w 4176074"/>
              <a:gd name="connsiteY25" fmla="*/ 261005 h 5458120"/>
              <a:gd name="connsiteX26" fmla="*/ 3784567 w 4176074"/>
              <a:gd name="connsiteY26" fmla="*/ 391507 h 5458120"/>
              <a:gd name="connsiteX27" fmla="*/ 3654065 w 4176074"/>
              <a:gd name="connsiteY27" fmla="*/ 261005 h 5458120"/>
              <a:gd name="connsiteX28" fmla="*/ 261005 w 4176074"/>
              <a:gd name="connsiteY28" fmla="*/ 1044019 h 5458120"/>
              <a:gd name="connsiteX29" fmla="*/ 261005 w 4176074"/>
              <a:gd name="connsiteY29" fmla="*/ 783014 h 5458120"/>
              <a:gd name="connsiteX30" fmla="*/ 391507 w 4176074"/>
              <a:gd name="connsiteY30" fmla="*/ 652512 h 5458120"/>
              <a:gd name="connsiteX31" fmla="*/ 522009 w 4176074"/>
              <a:gd name="connsiteY31" fmla="*/ 783014 h 5458120"/>
              <a:gd name="connsiteX32" fmla="*/ 261004 w 4176074"/>
              <a:gd name="connsiteY32" fmla="*/ 1044019 h 5458120"/>
              <a:gd name="connsiteX33" fmla="*/ -1 w 4176074"/>
              <a:gd name="connsiteY33" fmla="*/ 783014 h 5458120"/>
              <a:gd name="connsiteX34" fmla="*/ 522009 w 4176074"/>
              <a:gd name="connsiteY34" fmla="*/ 783014 h 5458120"/>
              <a:gd name="connsiteX35" fmla="*/ 522009 w 4176074"/>
              <a:gd name="connsiteY35" fmla="*/ 1392135 h 5458120"/>
              <a:gd name="connsiteX36" fmla="*/ 522009 w 4176074"/>
              <a:gd name="connsiteY36" fmla="*/ 2001256 h 5458120"/>
              <a:gd name="connsiteX37" fmla="*/ 522009 w 4176074"/>
              <a:gd name="connsiteY37" fmla="*/ 2610377 h 5458120"/>
              <a:gd name="connsiteX38" fmla="*/ 522009 w 4176074"/>
              <a:gd name="connsiteY38" fmla="*/ 3385621 h 5458120"/>
              <a:gd name="connsiteX39" fmla="*/ 522009 w 4176074"/>
              <a:gd name="connsiteY39" fmla="*/ 4077804 h 5458120"/>
              <a:gd name="connsiteX40" fmla="*/ 522009 w 4176074"/>
              <a:gd name="connsiteY40" fmla="*/ 4936111 h 5458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4176074" h="5458120" stroke="0" extrusionOk="0">
                <a:moveTo>
                  <a:pt x="4176074" y="261005"/>
                </a:moveTo>
                <a:cubicBezTo>
                  <a:pt x="4168433" y="400262"/>
                  <a:pt x="4060706" y="500933"/>
                  <a:pt x="3915069" y="522010"/>
                </a:cubicBezTo>
                <a:cubicBezTo>
                  <a:pt x="3915272" y="462172"/>
                  <a:pt x="3902679" y="374124"/>
                  <a:pt x="3915069" y="261005"/>
                </a:cubicBezTo>
                <a:cubicBezTo>
                  <a:pt x="3907156" y="323358"/>
                  <a:pt x="3870373" y="395227"/>
                  <a:pt x="3784567" y="391507"/>
                </a:cubicBezTo>
                <a:cubicBezTo>
                  <a:pt x="3708815" y="385719"/>
                  <a:pt x="3652720" y="331390"/>
                  <a:pt x="3654065" y="261005"/>
                </a:cubicBezTo>
                <a:cubicBezTo>
                  <a:pt x="3658738" y="371266"/>
                  <a:pt x="3647675" y="460367"/>
                  <a:pt x="3654065" y="522009"/>
                </a:cubicBezTo>
                <a:cubicBezTo>
                  <a:pt x="3479775" y="519069"/>
                  <a:pt x="3128961" y="524424"/>
                  <a:pt x="2941522" y="522009"/>
                </a:cubicBezTo>
                <a:cubicBezTo>
                  <a:pt x="2754083" y="519594"/>
                  <a:pt x="2494566" y="541141"/>
                  <a:pt x="2330772" y="522009"/>
                </a:cubicBezTo>
                <a:cubicBezTo>
                  <a:pt x="2166978" y="502878"/>
                  <a:pt x="1915548" y="487129"/>
                  <a:pt x="1618229" y="522009"/>
                </a:cubicBezTo>
                <a:cubicBezTo>
                  <a:pt x="1320910" y="556889"/>
                  <a:pt x="1231327" y="499395"/>
                  <a:pt x="939617" y="522009"/>
                </a:cubicBezTo>
                <a:cubicBezTo>
                  <a:pt x="647907" y="544623"/>
                  <a:pt x="523606" y="547898"/>
                  <a:pt x="261005" y="522009"/>
                </a:cubicBezTo>
                <a:cubicBezTo>
                  <a:pt x="138623" y="500228"/>
                  <a:pt x="-31334" y="652891"/>
                  <a:pt x="0" y="783014"/>
                </a:cubicBezTo>
                <a:cubicBezTo>
                  <a:pt x="-23575" y="983959"/>
                  <a:pt x="-25127" y="1210535"/>
                  <a:pt x="0" y="1501882"/>
                </a:cubicBezTo>
                <a:cubicBezTo>
                  <a:pt x="25127" y="1793229"/>
                  <a:pt x="10837" y="1931021"/>
                  <a:pt x="0" y="2220750"/>
                </a:cubicBezTo>
                <a:cubicBezTo>
                  <a:pt x="-10837" y="2510479"/>
                  <a:pt x="18892" y="2758711"/>
                  <a:pt x="0" y="2939618"/>
                </a:cubicBezTo>
                <a:cubicBezTo>
                  <a:pt x="-18892" y="3120525"/>
                  <a:pt x="-5886" y="3291641"/>
                  <a:pt x="0" y="3481921"/>
                </a:cubicBezTo>
                <a:cubicBezTo>
                  <a:pt x="5886" y="3672201"/>
                  <a:pt x="-14350" y="3899867"/>
                  <a:pt x="0" y="4156648"/>
                </a:cubicBezTo>
                <a:cubicBezTo>
                  <a:pt x="14350" y="4413429"/>
                  <a:pt x="12594" y="4963257"/>
                  <a:pt x="0" y="5197115"/>
                </a:cubicBezTo>
                <a:cubicBezTo>
                  <a:pt x="-4119" y="5339396"/>
                  <a:pt x="110192" y="5452432"/>
                  <a:pt x="261005" y="5458120"/>
                </a:cubicBezTo>
                <a:cubicBezTo>
                  <a:pt x="427450" y="5469109"/>
                  <a:pt x="538218" y="5325430"/>
                  <a:pt x="522010" y="5197115"/>
                </a:cubicBezTo>
                <a:cubicBezTo>
                  <a:pt x="529846" y="5111097"/>
                  <a:pt x="523762" y="5011115"/>
                  <a:pt x="522009" y="4936111"/>
                </a:cubicBezTo>
                <a:cubicBezTo>
                  <a:pt x="689554" y="4913920"/>
                  <a:pt x="942390" y="4967212"/>
                  <a:pt x="1166690" y="4936111"/>
                </a:cubicBezTo>
                <a:cubicBezTo>
                  <a:pt x="1390990" y="4905010"/>
                  <a:pt x="1477448" y="4924889"/>
                  <a:pt x="1743511" y="4936111"/>
                </a:cubicBezTo>
                <a:cubicBezTo>
                  <a:pt x="2009574" y="4947333"/>
                  <a:pt x="2112699" y="4916419"/>
                  <a:pt x="2456053" y="4936111"/>
                </a:cubicBezTo>
                <a:cubicBezTo>
                  <a:pt x="2799407" y="4955803"/>
                  <a:pt x="2922874" y="4970358"/>
                  <a:pt x="3168596" y="4936111"/>
                </a:cubicBezTo>
                <a:cubicBezTo>
                  <a:pt x="3414318" y="4901864"/>
                  <a:pt x="3682616" y="4915297"/>
                  <a:pt x="3915069" y="4936111"/>
                </a:cubicBezTo>
                <a:cubicBezTo>
                  <a:pt x="4048947" y="4949784"/>
                  <a:pt x="4166074" y="4796143"/>
                  <a:pt x="4176074" y="4675106"/>
                </a:cubicBezTo>
                <a:cubicBezTo>
                  <a:pt x="4190253" y="4475618"/>
                  <a:pt x="4195082" y="4336708"/>
                  <a:pt x="4176074" y="4176943"/>
                </a:cubicBezTo>
                <a:cubicBezTo>
                  <a:pt x="4157066" y="4017178"/>
                  <a:pt x="4198167" y="3744165"/>
                  <a:pt x="4176074" y="3458075"/>
                </a:cubicBezTo>
                <a:cubicBezTo>
                  <a:pt x="4153981" y="3171985"/>
                  <a:pt x="4175479" y="3053720"/>
                  <a:pt x="4176074" y="2783348"/>
                </a:cubicBezTo>
                <a:cubicBezTo>
                  <a:pt x="4176669" y="2512976"/>
                  <a:pt x="4155804" y="2445739"/>
                  <a:pt x="4176074" y="2241045"/>
                </a:cubicBezTo>
                <a:cubicBezTo>
                  <a:pt x="4196344" y="2036351"/>
                  <a:pt x="4194918" y="1827902"/>
                  <a:pt x="4176074" y="1698741"/>
                </a:cubicBezTo>
                <a:cubicBezTo>
                  <a:pt x="4157230" y="1569580"/>
                  <a:pt x="4169364" y="1124970"/>
                  <a:pt x="4176074" y="979873"/>
                </a:cubicBezTo>
                <a:cubicBezTo>
                  <a:pt x="4182784" y="834776"/>
                  <a:pt x="4150094" y="515750"/>
                  <a:pt x="4176074" y="261005"/>
                </a:cubicBezTo>
                <a:close/>
                <a:moveTo>
                  <a:pt x="261005" y="1044019"/>
                </a:moveTo>
                <a:cubicBezTo>
                  <a:pt x="389347" y="1034430"/>
                  <a:pt x="513457" y="926628"/>
                  <a:pt x="522010" y="783014"/>
                </a:cubicBezTo>
                <a:cubicBezTo>
                  <a:pt x="519596" y="706383"/>
                  <a:pt x="471576" y="657480"/>
                  <a:pt x="391508" y="652512"/>
                </a:cubicBezTo>
                <a:cubicBezTo>
                  <a:pt x="324959" y="644760"/>
                  <a:pt x="244221" y="709275"/>
                  <a:pt x="261006" y="783014"/>
                </a:cubicBezTo>
                <a:cubicBezTo>
                  <a:pt x="266567" y="887165"/>
                  <a:pt x="269949" y="953404"/>
                  <a:pt x="261005" y="1044019"/>
                </a:cubicBezTo>
                <a:close/>
              </a:path>
              <a:path w="4176074" h="5458120" fill="darkenLess" stroke="0" extrusionOk="0">
                <a:moveTo>
                  <a:pt x="261005" y="1044019"/>
                </a:moveTo>
                <a:cubicBezTo>
                  <a:pt x="428994" y="1039410"/>
                  <a:pt x="512627" y="904282"/>
                  <a:pt x="522010" y="783014"/>
                </a:cubicBezTo>
                <a:cubicBezTo>
                  <a:pt x="526303" y="706022"/>
                  <a:pt x="472895" y="643080"/>
                  <a:pt x="391508" y="652512"/>
                </a:cubicBezTo>
                <a:cubicBezTo>
                  <a:pt x="317057" y="658678"/>
                  <a:pt x="263623" y="693416"/>
                  <a:pt x="261006" y="783014"/>
                </a:cubicBezTo>
                <a:cubicBezTo>
                  <a:pt x="250041" y="873468"/>
                  <a:pt x="256822" y="953990"/>
                  <a:pt x="261005" y="1044019"/>
                </a:cubicBezTo>
                <a:close/>
                <a:moveTo>
                  <a:pt x="3915069" y="522009"/>
                </a:moveTo>
                <a:cubicBezTo>
                  <a:pt x="4070113" y="543942"/>
                  <a:pt x="4173931" y="428277"/>
                  <a:pt x="4176074" y="261004"/>
                </a:cubicBezTo>
                <a:cubicBezTo>
                  <a:pt x="4146359" y="97202"/>
                  <a:pt x="4062534" y="15413"/>
                  <a:pt x="3915069" y="-1"/>
                </a:cubicBezTo>
                <a:cubicBezTo>
                  <a:pt x="3762369" y="3089"/>
                  <a:pt x="3661771" y="133760"/>
                  <a:pt x="3654064" y="261004"/>
                </a:cubicBezTo>
                <a:cubicBezTo>
                  <a:pt x="3670899" y="336506"/>
                  <a:pt x="3713649" y="406247"/>
                  <a:pt x="3784566" y="391506"/>
                </a:cubicBezTo>
                <a:cubicBezTo>
                  <a:pt x="3857367" y="403243"/>
                  <a:pt x="3909211" y="339475"/>
                  <a:pt x="3915068" y="261004"/>
                </a:cubicBezTo>
                <a:cubicBezTo>
                  <a:pt x="3919265" y="353170"/>
                  <a:pt x="3900332" y="434691"/>
                  <a:pt x="3915069" y="522009"/>
                </a:cubicBezTo>
                <a:close/>
              </a:path>
              <a:path w="4176074" h="5458120" fill="none" extrusionOk="0">
                <a:moveTo>
                  <a:pt x="0" y="783014"/>
                </a:moveTo>
                <a:cubicBezTo>
                  <a:pt x="-8473" y="645320"/>
                  <a:pt x="110237" y="519231"/>
                  <a:pt x="261005" y="522009"/>
                </a:cubicBezTo>
                <a:cubicBezTo>
                  <a:pt x="423258" y="554555"/>
                  <a:pt x="735750" y="499647"/>
                  <a:pt x="973548" y="522009"/>
                </a:cubicBezTo>
                <a:cubicBezTo>
                  <a:pt x="1211346" y="544371"/>
                  <a:pt x="1408100" y="531313"/>
                  <a:pt x="1652160" y="522009"/>
                </a:cubicBezTo>
                <a:cubicBezTo>
                  <a:pt x="1896220" y="512705"/>
                  <a:pt x="2164049" y="496214"/>
                  <a:pt x="2296841" y="522009"/>
                </a:cubicBezTo>
                <a:cubicBezTo>
                  <a:pt x="2429633" y="547804"/>
                  <a:pt x="2657827" y="504420"/>
                  <a:pt x="2907592" y="522009"/>
                </a:cubicBezTo>
                <a:cubicBezTo>
                  <a:pt x="3157357" y="539598"/>
                  <a:pt x="3374524" y="489518"/>
                  <a:pt x="3654065" y="522009"/>
                </a:cubicBezTo>
                <a:cubicBezTo>
                  <a:pt x="3649695" y="400834"/>
                  <a:pt x="3642230" y="359801"/>
                  <a:pt x="3654065" y="261005"/>
                </a:cubicBezTo>
                <a:cubicBezTo>
                  <a:pt x="3647250" y="117121"/>
                  <a:pt x="3791153" y="23828"/>
                  <a:pt x="3915070" y="0"/>
                </a:cubicBezTo>
                <a:cubicBezTo>
                  <a:pt x="4053640" y="2324"/>
                  <a:pt x="4157895" y="102782"/>
                  <a:pt x="4176075" y="261005"/>
                </a:cubicBezTo>
                <a:cubicBezTo>
                  <a:pt x="4198156" y="1790845"/>
                  <a:pt x="3820015" y="3199332"/>
                  <a:pt x="4176074" y="4675106"/>
                </a:cubicBezTo>
                <a:cubicBezTo>
                  <a:pt x="4184664" y="4832298"/>
                  <a:pt x="4066094" y="4948674"/>
                  <a:pt x="3915069" y="4936111"/>
                </a:cubicBezTo>
                <a:cubicBezTo>
                  <a:pt x="3638084" y="4949100"/>
                  <a:pt x="3538882" y="4953144"/>
                  <a:pt x="3338249" y="4936111"/>
                </a:cubicBezTo>
                <a:cubicBezTo>
                  <a:pt x="3137616" y="4919078"/>
                  <a:pt x="2889047" y="4960507"/>
                  <a:pt x="2693567" y="4936111"/>
                </a:cubicBezTo>
                <a:cubicBezTo>
                  <a:pt x="2498087" y="4911715"/>
                  <a:pt x="2267522" y="4958865"/>
                  <a:pt x="2116747" y="4936111"/>
                </a:cubicBezTo>
                <a:cubicBezTo>
                  <a:pt x="1965972" y="4913357"/>
                  <a:pt x="1538462" y="4904654"/>
                  <a:pt x="1370274" y="4936111"/>
                </a:cubicBezTo>
                <a:cubicBezTo>
                  <a:pt x="1202086" y="4967568"/>
                  <a:pt x="799832" y="4898771"/>
                  <a:pt x="522009" y="4936111"/>
                </a:cubicBezTo>
                <a:cubicBezTo>
                  <a:pt x="513153" y="5011459"/>
                  <a:pt x="534885" y="5122248"/>
                  <a:pt x="522009" y="5197115"/>
                </a:cubicBezTo>
                <a:cubicBezTo>
                  <a:pt x="519017" y="5345072"/>
                  <a:pt x="435524" y="5469186"/>
                  <a:pt x="261004" y="5458120"/>
                </a:cubicBezTo>
                <a:cubicBezTo>
                  <a:pt x="94031" y="5478358"/>
                  <a:pt x="-2393" y="5324531"/>
                  <a:pt x="-1" y="5197115"/>
                </a:cubicBezTo>
                <a:cubicBezTo>
                  <a:pt x="51975" y="4012954"/>
                  <a:pt x="-295922" y="2410459"/>
                  <a:pt x="0" y="783014"/>
                </a:cubicBezTo>
                <a:close/>
                <a:moveTo>
                  <a:pt x="3654065" y="522009"/>
                </a:moveTo>
                <a:cubicBezTo>
                  <a:pt x="3736229" y="521159"/>
                  <a:pt x="3853242" y="533724"/>
                  <a:pt x="3915069" y="522009"/>
                </a:cubicBezTo>
                <a:cubicBezTo>
                  <a:pt x="4066279" y="538892"/>
                  <a:pt x="4164951" y="430221"/>
                  <a:pt x="4176074" y="261004"/>
                </a:cubicBezTo>
                <a:moveTo>
                  <a:pt x="3915069" y="522009"/>
                </a:moveTo>
                <a:cubicBezTo>
                  <a:pt x="3918531" y="434732"/>
                  <a:pt x="3919120" y="377977"/>
                  <a:pt x="3915069" y="261005"/>
                </a:cubicBezTo>
                <a:cubicBezTo>
                  <a:pt x="3918470" y="327475"/>
                  <a:pt x="3846455" y="388675"/>
                  <a:pt x="3784567" y="391507"/>
                </a:cubicBezTo>
                <a:cubicBezTo>
                  <a:pt x="3711848" y="389092"/>
                  <a:pt x="3655501" y="336505"/>
                  <a:pt x="3654065" y="261005"/>
                </a:cubicBezTo>
                <a:moveTo>
                  <a:pt x="261005" y="1044019"/>
                </a:moveTo>
                <a:cubicBezTo>
                  <a:pt x="268794" y="962970"/>
                  <a:pt x="267324" y="894797"/>
                  <a:pt x="261005" y="783014"/>
                </a:cubicBezTo>
                <a:cubicBezTo>
                  <a:pt x="257758" y="707231"/>
                  <a:pt x="324760" y="666285"/>
                  <a:pt x="391507" y="652512"/>
                </a:cubicBezTo>
                <a:cubicBezTo>
                  <a:pt x="475131" y="652260"/>
                  <a:pt x="528981" y="714624"/>
                  <a:pt x="522009" y="783014"/>
                </a:cubicBezTo>
                <a:cubicBezTo>
                  <a:pt x="506123" y="951435"/>
                  <a:pt x="395459" y="1062603"/>
                  <a:pt x="261004" y="1044019"/>
                </a:cubicBezTo>
                <a:cubicBezTo>
                  <a:pt x="107264" y="1031297"/>
                  <a:pt x="-10053" y="936997"/>
                  <a:pt x="-1" y="783014"/>
                </a:cubicBezTo>
                <a:moveTo>
                  <a:pt x="522009" y="783014"/>
                </a:moveTo>
                <a:cubicBezTo>
                  <a:pt x="547068" y="1048370"/>
                  <a:pt x="523604" y="1102456"/>
                  <a:pt x="522009" y="1392135"/>
                </a:cubicBezTo>
                <a:cubicBezTo>
                  <a:pt x="520414" y="1681814"/>
                  <a:pt x="539409" y="1750011"/>
                  <a:pt x="522009" y="2001256"/>
                </a:cubicBezTo>
                <a:cubicBezTo>
                  <a:pt x="504609" y="2252501"/>
                  <a:pt x="529635" y="2349529"/>
                  <a:pt x="522009" y="2610377"/>
                </a:cubicBezTo>
                <a:cubicBezTo>
                  <a:pt x="514383" y="2871225"/>
                  <a:pt x="516447" y="3020196"/>
                  <a:pt x="522009" y="3385621"/>
                </a:cubicBezTo>
                <a:cubicBezTo>
                  <a:pt x="527571" y="3751046"/>
                  <a:pt x="548113" y="3740449"/>
                  <a:pt x="522009" y="4077804"/>
                </a:cubicBezTo>
                <a:cubicBezTo>
                  <a:pt x="495905" y="4415159"/>
                  <a:pt x="501506" y="4705583"/>
                  <a:pt x="522009" y="4936111"/>
                </a:cubicBezTo>
              </a:path>
              <a:path w="4176074" h="5458120" fill="none" stroke="0" extrusionOk="0">
                <a:moveTo>
                  <a:pt x="0" y="783014"/>
                </a:moveTo>
                <a:cubicBezTo>
                  <a:pt x="-6192" y="643988"/>
                  <a:pt x="89100" y="526632"/>
                  <a:pt x="261005" y="522009"/>
                </a:cubicBezTo>
                <a:cubicBezTo>
                  <a:pt x="482123" y="513081"/>
                  <a:pt x="658531" y="552462"/>
                  <a:pt x="973548" y="522009"/>
                </a:cubicBezTo>
                <a:cubicBezTo>
                  <a:pt x="1288565" y="491556"/>
                  <a:pt x="1453616" y="494168"/>
                  <a:pt x="1584298" y="522009"/>
                </a:cubicBezTo>
                <a:cubicBezTo>
                  <a:pt x="1714980" y="549851"/>
                  <a:pt x="2152370" y="490939"/>
                  <a:pt x="2330772" y="522009"/>
                </a:cubicBezTo>
                <a:cubicBezTo>
                  <a:pt x="2509174" y="553079"/>
                  <a:pt x="2806958" y="513309"/>
                  <a:pt x="3009384" y="522009"/>
                </a:cubicBezTo>
                <a:cubicBezTo>
                  <a:pt x="3211810" y="530709"/>
                  <a:pt x="3446551" y="549654"/>
                  <a:pt x="3654065" y="522009"/>
                </a:cubicBezTo>
                <a:cubicBezTo>
                  <a:pt x="3642862" y="401968"/>
                  <a:pt x="3666135" y="370648"/>
                  <a:pt x="3654065" y="261005"/>
                </a:cubicBezTo>
                <a:cubicBezTo>
                  <a:pt x="3663206" y="116658"/>
                  <a:pt x="3793843" y="8896"/>
                  <a:pt x="3915070" y="0"/>
                </a:cubicBezTo>
                <a:cubicBezTo>
                  <a:pt x="4069745" y="-109"/>
                  <a:pt x="4149215" y="111465"/>
                  <a:pt x="4176075" y="261005"/>
                </a:cubicBezTo>
                <a:cubicBezTo>
                  <a:pt x="4302114" y="1511894"/>
                  <a:pt x="4136193" y="2998186"/>
                  <a:pt x="4176074" y="4675106"/>
                </a:cubicBezTo>
                <a:cubicBezTo>
                  <a:pt x="4168141" y="4798523"/>
                  <a:pt x="4066692" y="4939348"/>
                  <a:pt x="3915069" y="4936111"/>
                </a:cubicBezTo>
                <a:cubicBezTo>
                  <a:pt x="3722376" y="4911794"/>
                  <a:pt x="3473647" y="4910943"/>
                  <a:pt x="3338249" y="4936111"/>
                </a:cubicBezTo>
                <a:cubicBezTo>
                  <a:pt x="3202851" y="4961279"/>
                  <a:pt x="2801924" y="4917521"/>
                  <a:pt x="2659637" y="4936111"/>
                </a:cubicBezTo>
                <a:cubicBezTo>
                  <a:pt x="2517350" y="4954701"/>
                  <a:pt x="2132010" y="4947292"/>
                  <a:pt x="1913164" y="4936111"/>
                </a:cubicBezTo>
                <a:cubicBezTo>
                  <a:pt x="1694318" y="4924930"/>
                  <a:pt x="1557406" y="4931967"/>
                  <a:pt x="1336343" y="4936111"/>
                </a:cubicBezTo>
                <a:cubicBezTo>
                  <a:pt x="1115280" y="4940255"/>
                  <a:pt x="867552" y="4972505"/>
                  <a:pt x="522009" y="4936111"/>
                </a:cubicBezTo>
                <a:cubicBezTo>
                  <a:pt x="517893" y="5063270"/>
                  <a:pt x="532373" y="5076926"/>
                  <a:pt x="522009" y="5197115"/>
                </a:cubicBezTo>
                <a:cubicBezTo>
                  <a:pt x="531095" y="5332605"/>
                  <a:pt x="408630" y="5463095"/>
                  <a:pt x="261004" y="5458120"/>
                </a:cubicBezTo>
                <a:cubicBezTo>
                  <a:pt x="152137" y="5453483"/>
                  <a:pt x="13819" y="5324539"/>
                  <a:pt x="-1" y="5197115"/>
                </a:cubicBezTo>
                <a:cubicBezTo>
                  <a:pt x="203323" y="3811472"/>
                  <a:pt x="-70294" y="2205980"/>
                  <a:pt x="0" y="783014"/>
                </a:cubicBezTo>
                <a:close/>
                <a:moveTo>
                  <a:pt x="3654065" y="522009"/>
                </a:moveTo>
                <a:cubicBezTo>
                  <a:pt x="3748776" y="520816"/>
                  <a:pt x="3861672" y="533215"/>
                  <a:pt x="3915069" y="522009"/>
                </a:cubicBezTo>
                <a:cubicBezTo>
                  <a:pt x="4070844" y="542391"/>
                  <a:pt x="4177614" y="424540"/>
                  <a:pt x="4176074" y="261004"/>
                </a:cubicBezTo>
                <a:moveTo>
                  <a:pt x="3915069" y="522009"/>
                </a:moveTo>
                <a:cubicBezTo>
                  <a:pt x="3905035" y="392687"/>
                  <a:pt x="3921181" y="334304"/>
                  <a:pt x="3915069" y="261005"/>
                </a:cubicBezTo>
                <a:cubicBezTo>
                  <a:pt x="3903800" y="335032"/>
                  <a:pt x="3860391" y="389143"/>
                  <a:pt x="3784567" y="391507"/>
                </a:cubicBezTo>
                <a:cubicBezTo>
                  <a:pt x="3719442" y="382011"/>
                  <a:pt x="3643867" y="344259"/>
                  <a:pt x="3654065" y="261005"/>
                </a:cubicBezTo>
                <a:moveTo>
                  <a:pt x="261005" y="1044019"/>
                </a:moveTo>
                <a:cubicBezTo>
                  <a:pt x="270697" y="914915"/>
                  <a:pt x="253574" y="839141"/>
                  <a:pt x="261005" y="783014"/>
                </a:cubicBezTo>
                <a:cubicBezTo>
                  <a:pt x="264517" y="704389"/>
                  <a:pt x="320375" y="649623"/>
                  <a:pt x="391507" y="652512"/>
                </a:cubicBezTo>
                <a:cubicBezTo>
                  <a:pt x="471579" y="656552"/>
                  <a:pt x="535992" y="703416"/>
                  <a:pt x="522009" y="783014"/>
                </a:cubicBezTo>
                <a:cubicBezTo>
                  <a:pt x="490782" y="925948"/>
                  <a:pt x="426974" y="1056622"/>
                  <a:pt x="261004" y="1044019"/>
                </a:cubicBezTo>
                <a:cubicBezTo>
                  <a:pt x="132541" y="1025544"/>
                  <a:pt x="10448" y="921512"/>
                  <a:pt x="-1" y="783014"/>
                </a:cubicBezTo>
                <a:moveTo>
                  <a:pt x="522009" y="783014"/>
                </a:moveTo>
                <a:cubicBezTo>
                  <a:pt x="538909" y="1031428"/>
                  <a:pt x="496545" y="1092175"/>
                  <a:pt x="522009" y="1392135"/>
                </a:cubicBezTo>
                <a:cubicBezTo>
                  <a:pt x="547473" y="1692095"/>
                  <a:pt x="546894" y="1898383"/>
                  <a:pt x="522009" y="2042787"/>
                </a:cubicBezTo>
                <a:cubicBezTo>
                  <a:pt x="497124" y="2187191"/>
                  <a:pt x="496751" y="2512095"/>
                  <a:pt x="522009" y="2776501"/>
                </a:cubicBezTo>
                <a:cubicBezTo>
                  <a:pt x="547267" y="3040907"/>
                  <a:pt x="519741" y="3361938"/>
                  <a:pt x="522009" y="3510214"/>
                </a:cubicBezTo>
                <a:cubicBezTo>
                  <a:pt x="524277" y="3658490"/>
                  <a:pt x="505109" y="3896062"/>
                  <a:pt x="522009" y="4119335"/>
                </a:cubicBezTo>
                <a:cubicBezTo>
                  <a:pt x="538909" y="4342608"/>
                  <a:pt x="527597" y="4749973"/>
                  <a:pt x="522009" y="4936111"/>
                </a:cubicBezTo>
              </a:path>
            </a:pathLst>
          </a:custGeom>
          <a:blipFill dpi="0" rotWithShape="1">
            <a:blip r:embed="rId3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b="1" dirty="0" smtClean="0">
                <a:solidFill>
                  <a:schemeClr val="tx1"/>
                </a:solidFill>
              </a:rPr>
              <a:t> Fotografija </a:t>
            </a:r>
            <a:r>
              <a:rPr lang="hr-HR" sz="2000" b="1" dirty="0">
                <a:solidFill>
                  <a:schemeClr val="tx1"/>
                </a:solidFill>
              </a:rPr>
              <a:t>prikazuje red pred </a:t>
            </a:r>
            <a:endParaRPr lang="hr-HR" sz="2000" b="1" dirty="0" smtClean="0">
              <a:solidFill>
                <a:schemeClr val="tx1"/>
              </a:solidFill>
            </a:endParaRPr>
          </a:p>
          <a:p>
            <a:pPr algn="ctr"/>
            <a:r>
              <a:rPr lang="hr-HR" sz="2000" b="1" dirty="0" smtClean="0">
                <a:solidFill>
                  <a:schemeClr val="tx1"/>
                </a:solidFill>
              </a:rPr>
              <a:t>javnom </a:t>
            </a:r>
            <a:r>
              <a:rPr lang="hr-HR" sz="2000" b="1" dirty="0">
                <a:solidFill>
                  <a:schemeClr val="tx1"/>
                </a:solidFill>
              </a:rPr>
              <a:t>kuhinjom u Chicagu </a:t>
            </a:r>
            <a:endParaRPr lang="hr-HR" sz="2000" b="1" dirty="0" smtClean="0">
              <a:solidFill>
                <a:schemeClr val="tx1"/>
              </a:solidFill>
            </a:endParaRPr>
          </a:p>
          <a:p>
            <a:pPr algn="ctr"/>
            <a:r>
              <a:rPr lang="hr-HR" sz="2000" b="1" dirty="0" smtClean="0">
                <a:solidFill>
                  <a:schemeClr val="tx1"/>
                </a:solidFill>
              </a:rPr>
              <a:t>1931</a:t>
            </a:r>
            <a:r>
              <a:rPr lang="hr-HR" sz="2000" b="1" dirty="0">
                <a:solidFill>
                  <a:schemeClr val="tx1"/>
                </a:solidFill>
              </a:rPr>
              <a:t>. godine. SAD 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je zbog </a:t>
            </a:r>
            <a:endParaRPr lang="hr-HR" sz="20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000" b="1" i="0" dirty="0" smtClean="0">
                <a:solidFill>
                  <a:schemeClr val="tx1"/>
                </a:solidFill>
                <a:effectLst/>
              </a:rPr>
              <a:t>Velike 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gospodarske krize </a:t>
            </a:r>
            <a:endParaRPr lang="hr-HR" sz="20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000" b="1" i="0" dirty="0" smtClean="0">
                <a:solidFill>
                  <a:schemeClr val="tx1"/>
                </a:solidFill>
                <a:effectLst/>
              </a:rPr>
              <a:t>u 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nekoliko godina postao </a:t>
            </a:r>
            <a:endParaRPr lang="hr-HR" sz="20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000" b="1" i="0" dirty="0" smtClean="0">
                <a:solidFill>
                  <a:schemeClr val="tx1"/>
                </a:solidFill>
                <a:effectLst/>
              </a:rPr>
              <a:t>siromašna 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država sa </a:t>
            </a:r>
            <a:endParaRPr lang="hr-HR" sz="20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000" b="1" i="0" dirty="0" smtClean="0">
                <a:solidFill>
                  <a:schemeClr val="tx1"/>
                </a:solidFill>
                <a:effectLst/>
              </a:rPr>
              <a:t>17 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milijuna nezaposlenih. </a:t>
            </a:r>
            <a:endParaRPr lang="hr-HR" sz="20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000" b="1" i="0" dirty="0" smtClean="0">
                <a:solidFill>
                  <a:schemeClr val="tx1"/>
                </a:solidFill>
                <a:effectLst/>
              </a:rPr>
              <a:t>Cijele 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obitelji lutale su </a:t>
            </a:r>
            <a:endParaRPr lang="hr-HR" sz="20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000" b="1" i="0" dirty="0" smtClean="0">
                <a:solidFill>
                  <a:schemeClr val="tx1"/>
                </a:solidFill>
                <a:effectLst/>
              </a:rPr>
              <a:t>zemljom 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u potrazi za </a:t>
            </a:r>
            <a:endParaRPr lang="hr-HR" sz="20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000" b="1" i="0" dirty="0" smtClean="0">
                <a:solidFill>
                  <a:schemeClr val="tx1"/>
                </a:solidFill>
                <a:effectLst/>
              </a:rPr>
              <a:t>bilo 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kakvim poslom. </a:t>
            </a:r>
            <a:endParaRPr lang="hr-HR" sz="20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000" b="1" i="0" dirty="0" smtClean="0">
                <a:solidFill>
                  <a:schemeClr val="tx1"/>
                </a:solidFill>
                <a:effectLst/>
              </a:rPr>
              <a:t>Najbogatija 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nacija na svijetu </a:t>
            </a:r>
            <a:endParaRPr lang="hr-HR" sz="20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000" b="1" i="0" dirty="0" smtClean="0">
                <a:solidFill>
                  <a:schemeClr val="tx1"/>
                </a:solidFill>
                <a:effectLst/>
              </a:rPr>
              <a:t>preko 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noći je postala nacijom prosjaka i skitnica. </a:t>
            </a:r>
          </a:p>
        </p:txBody>
      </p:sp>
    </p:spTree>
    <p:extLst>
      <p:ext uri="{BB962C8B-B14F-4D97-AF65-F5344CB8AC3E}">
        <p14:creationId xmlns:p14="http://schemas.microsoft.com/office/powerpoint/2010/main" xmlns="" val="30731832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vitak: vodoravno 4">
            <a:extLst>
              <a:ext uri="{FF2B5EF4-FFF2-40B4-BE49-F238E27FC236}">
                <a16:creationId xmlns:a16="http://schemas.microsoft.com/office/drawing/2014/main" xmlns="" id="{49C8CFE2-8D59-46DD-9AE2-6AC1CB835823}"/>
              </a:ext>
            </a:extLst>
          </p:cNvPr>
          <p:cNvSpPr/>
          <p:nvPr/>
        </p:nvSpPr>
        <p:spPr>
          <a:xfrm>
            <a:off x="476606" y="6037867"/>
            <a:ext cx="3745215" cy="820133"/>
          </a:xfrm>
          <a:custGeom>
            <a:avLst/>
            <a:gdLst>
              <a:gd name="connsiteX0" fmla="*/ 3745215 w 3745215"/>
              <a:gd name="connsiteY0" fmla="*/ 51258 h 820133"/>
              <a:gd name="connsiteX1" fmla="*/ 3693957 w 3745215"/>
              <a:gd name="connsiteY1" fmla="*/ 102516 h 820133"/>
              <a:gd name="connsiteX2" fmla="*/ 3693957 w 3745215"/>
              <a:gd name="connsiteY2" fmla="*/ 51258 h 820133"/>
              <a:gd name="connsiteX3" fmla="*/ 3668328 w 3745215"/>
              <a:gd name="connsiteY3" fmla="*/ 76887 h 820133"/>
              <a:gd name="connsiteX4" fmla="*/ 3642699 w 3745215"/>
              <a:gd name="connsiteY4" fmla="*/ 51258 h 820133"/>
              <a:gd name="connsiteX5" fmla="*/ 3642698 w 3745215"/>
              <a:gd name="connsiteY5" fmla="*/ 102517 h 820133"/>
              <a:gd name="connsiteX6" fmla="*/ 3008210 w 3745215"/>
              <a:gd name="connsiteY6" fmla="*/ 102517 h 820133"/>
              <a:gd name="connsiteX7" fmla="*/ 2481466 w 3745215"/>
              <a:gd name="connsiteY7" fmla="*/ 102517 h 820133"/>
              <a:gd name="connsiteX8" fmla="*/ 1846978 w 3745215"/>
              <a:gd name="connsiteY8" fmla="*/ 102517 h 820133"/>
              <a:gd name="connsiteX9" fmla="*/ 1248405 w 3745215"/>
              <a:gd name="connsiteY9" fmla="*/ 102517 h 820133"/>
              <a:gd name="connsiteX10" fmla="*/ 649831 w 3745215"/>
              <a:gd name="connsiteY10" fmla="*/ 102517 h 820133"/>
              <a:gd name="connsiteX11" fmla="*/ 51258 w 3745215"/>
              <a:gd name="connsiteY11" fmla="*/ 102517 h 820133"/>
              <a:gd name="connsiteX12" fmla="*/ 0 w 3745215"/>
              <a:gd name="connsiteY12" fmla="*/ 153775 h 820133"/>
              <a:gd name="connsiteX13" fmla="*/ 0 w 3745215"/>
              <a:gd name="connsiteY13" fmla="*/ 768875 h 820133"/>
              <a:gd name="connsiteX14" fmla="*/ 51258 w 3745215"/>
              <a:gd name="connsiteY14" fmla="*/ 820133 h 820133"/>
              <a:gd name="connsiteX15" fmla="*/ 102516 w 3745215"/>
              <a:gd name="connsiteY15" fmla="*/ 768875 h 820133"/>
              <a:gd name="connsiteX16" fmla="*/ 102517 w 3745215"/>
              <a:gd name="connsiteY16" fmla="*/ 717616 h 820133"/>
              <a:gd name="connsiteX17" fmla="*/ 665176 w 3745215"/>
              <a:gd name="connsiteY17" fmla="*/ 717616 h 820133"/>
              <a:gd name="connsiteX18" fmla="*/ 1156006 w 3745215"/>
              <a:gd name="connsiteY18" fmla="*/ 717616 h 820133"/>
              <a:gd name="connsiteX19" fmla="*/ 1790494 w 3745215"/>
              <a:gd name="connsiteY19" fmla="*/ 717616 h 820133"/>
              <a:gd name="connsiteX20" fmla="*/ 2353153 w 3745215"/>
              <a:gd name="connsiteY20" fmla="*/ 717616 h 820133"/>
              <a:gd name="connsiteX21" fmla="*/ 2987640 w 3745215"/>
              <a:gd name="connsiteY21" fmla="*/ 717616 h 820133"/>
              <a:gd name="connsiteX22" fmla="*/ 3693957 w 3745215"/>
              <a:gd name="connsiteY22" fmla="*/ 717616 h 820133"/>
              <a:gd name="connsiteX23" fmla="*/ 3745215 w 3745215"/>
              <a:gd name="connsiteY23" fmla="*/ 666358 h 820133"/>
              <a:gd name="connsiteX24" fmla="*/ 3745215 w 3745215"/>
              <a:gd name="connsiteY24" fmla="*/ 51258 h 820133"/>
              <a:gd name="connsiteX25" fmla="*/ 51258 w 3745215"/>
              <a:gd name="connsiteY25" fmla="*/ 205033 h 820133"/>
              <a:gd name="connsiteX26" fmla="*/ 102516 w 3745215"/>
              <a:gd name="connsiteY26" fmla="*/ 153775 h 820133"/>
              <a:gd name="connsiteX27" fmla="*/ 76887 w 3745215"/>
              <a:gd name="connsiteY27" fmla="*/ 128146 h 820133"/>
              <a:gd name="connsiteX28" fmla="*/ 51258 w 3745215"/>
              <a:gd name="connsiteY28" fmla="*/ 153775 h 820133"/>
              <a:gd name="connsiteX29" fmla="*/ 51258 w 3745215"/>
              <a:gd name="connsiteY29" fmla="*/ 205033 h 820133"/>
              <a:gd name="connsiteX0" fmla="*/ 51258 w 3745215"/>
              <a:gd name="connsiteY0" fmla="*/ 205033 h 820133"/>
              <a:gd name="connsiteX1" fmla="*/ 102516 w 3745215"/>
              <a:gd name="connsiteY1" fmla="*/ 153775 h 820133"/>
              <a:gd name="connsiteX2" fmla="*/ 76887 w 3745215"/>
              <a:gd name="connsiteY2" fmla="*/ 128146 h 820133"/>
              <a:gd name="connsiteX3" fmla="*/ 51258 w 3745215"/>
              <a:gd name="connsiteY3" fmla="*/ 153775 h 820133"/>
              <a:gd name="connsiteX4" fmla="*/ 51258 w 3745215"/>
              <a:gd name="connsiteY4" fmla="*/ 205033 h 820133"/>
              <a:gd name="connsiteX5" fmla="*/ 3693957 w 3745215"/>
              <a:gd name="connsiteY5" fmla="*/ 102517 h 820133"/>
              <a:gd name="connsiteX6" fmla="*/ 3745215 w 3745215"/>
              <a:gd name="connsiteY6" fmla="*/ 51259 h 820133"/>
              <a:gd name="connsiteX7" fmla="*/ 3693957 w 3745215"/>
              <a:gd name="connsiteY7" fmla="*/ 1 h 820133"/>
              <a:gd name="connsiteX8" fmla="*/ 3642699 w 3745215"/>
              <a:gd name="connsiteY8" fmla="*/ 51259 h 820133"/>
              <a:gd name="connsiteX9" fmla="*/ 3668328 w 3745215"/>
              <a:gd name="connsiteY9" fmla="*/ 76888 h 820133"/>
              <a:gd name="connsiteX10" fmla="*/ 3693957 w 3745215"/>
              <a:gd name="connsiteY10" fmla="*/ 51259 h 820133"/>
              <a:gd name="connsiteX11" fmla="*/ 3693957 w 3745215"/>
              <a:gd name="connsiteY11" fmla="*/ 102517 h 820133"/>
              <a:gd name="connsiteX0" fmla="*/ 0 w 3745215"/>
              <a:gd name="connsiteY0" fmla="*/ 153775 h 820133"/>
              <a:gd name="connsiteX1" fmla="*/ 51258 w 3745215"/>
              <a:gd name="connsiteY1" fmla="*/ 102517 h 820133"/>
              <a:gd name="connsiteX2" fmla="*/ 721660 w 3745215"/>
              <a:gd name="connsiteY2" fmla="*/ 102517 h 820133"/>
              <a:gd name="connsiteX3" fmla="*/ 1284319 w 3745215"/>
              <a:gd name="connsiteY3" fmla="*/ 102517 h 820133"/>
              <a:gd name="connsiteX4" fmla="*/ 1775149 w 3745215"/>
              <a:gd name="connsiteY4" fmla="*/ 102517 h 820133"/>
              <a:gd name="connsiteX5" fmla="*/ 2373723 w 3745215"/>
              <a:gd name="connsiteY5" fmla="*/ 102517 h 820133"/>
              <a:gd name="connsiteX6" fmla="*/ 2936381 w 3745215"/>
              <a:gd name="connsiteY6" fmla="*/ 102517 h 820133"/>
              <a:gd name="connsiteX7" fmla="*/ 3642698 w 3745215"/>
              <a:gd name="connsiteY7" fmla="*/ 102517 h 820133"/>
              <a:gd name="connsiteX8" fmla="*/ 3642698 w 3745215"/>
              <a:gd name="connsiteY8" fmla="*/ 51258 h 820133"/>
              <a:gd name="connsiteX9" fmla="*/ 3693956 w 3745215"/>
              <a:gd name="connsiteY9" fmla="*/ 0 h 820133"/>
              <a:gd name="connsiteX10" fmla="*/ 3745214 w 3745215"/>
              <a:gd name="connsiteY10" fmla="*/ 51258 h 820133"/>
              <a:gd name="connsiteX11" fmla="*/ 3745215 w 3745215"/>
              <a:gd name="connsiteY11" fmla="*/ 666358 h 820133"/>
              <a:gd name="connsiteX12" fmla="*/ 3693957 w 3745215"/>
              <a:gd name="connsiteY12" fmla="*/ 717616 h 820133"/>
              <a:gd name="connsiteX13" fmla="*/ 3131298 w 3745215"/>
              <a:gd name="connsiteY13" fmla="*/ 717616 h 820133"/>
              <a:gd name="connsiteX14" fmla="*/ 2460896 w 3745215"/>
              <a:gd name="connsiteY14" fmla="*/ 717616 h 820133"/>
              <a:gd name="connsiteX15" fmla="*/ 1862323 w 3745215"/>
              <a:gd name="connsiteY15" fmla="*/ 717616 h 820133"/>
              <a:gd name="connsiteX16" fmla="*/ 1371492 w 3745215"/>
              <a:gd name="connsiteY16" fmla="*/ 717616 h 820133"/>
              <a:gd name="connsiteX17" fmla="*/ 880662 w 3745215"/>
              <a:gd name="connsiteY17" fmla="*/ 717616 h 820133"/>
              <a:gd name="connsiteX18" fmla="*/ 102517 w 3745215"/>
              <a:gd name="connsiteY18" fmla="*/ 717616 h 820133"/>
              <a:gd name="connsiteX19" fmla="*/ 102517 w 3745215"/>
              <a:gd name="connsiteY19" fmla="*/ 768875 h 820133"/>
              <a:gd name="connsiteX20" fmla="*/ 51259 w 3745215"/>
              <a:gd name="connsiteY20" fmla="*/ 820133 h 820133"/>
              <a:gd name="connsiteX21" fmla="*/ 1 w 3745215"/>
              <a:gd name="connsiteY21" fmla="*/ 768875 h 820133"/>
              <a:gd name="connsiteX22" fmla="*/ 0 w 3745215"/>
              <a:gd name="connsiteY22" fmla="*/ 153775 h 820133"/>
              <a:gd name="connsiteX23" fmla="*/ 3642698 w 3745215"/>
              <a:gd name="connsiteY23" fmla="*/ 102517 h 820133"/>
              <a:gd name="connsiteX24" fmla="*/ 3693957 w 3745215"/>
              <a:gd name="connsiteY24" fmla="*/ 102517 h 820133"/>
              <a:gd name="connsiteX25" fmla="*/ 3745215 w 3745215"/>
              <a:gd name="connsiteY25" fmla="*/ 51259 h 820133"/>
              <a:gd name="connsiteX26" fmla="*/ 3693957 w 3745215"/>
              <a:gd name="connsiteY26" fmla="*/ 102517 h 820133"/>
              <a:gd name="connsiteX27" fmla="*/ 3693957 w 3745215"/>
              <a:gd name="connsiteY27" fmla="*/ 51258 h 820133"/>
              <a:gd name="connsiteX28" fmla="*/ 3668328 w 3745215"/>
              <a:gd name="connsiteY28" fmla="*/ 76887 h 820133"/>
              <a:gd name="connsiteX29" fmla="*/ 3642699 w 3745215"/>
              <a:gd name="connsiteY29" fmla="*/ 51258 h 820133"/>
              <a:gd name="connsiteX30" fmla="*/ 51258 w 3745215"/>
              <a:gd name="connsiteY30" fmla="*/ 205033 h 820133"/>
              <a:gd name="connsiteX31" fmla="*/ 51258 w 3745215"/>
              <a:gd name="connsiteY31" fmla="*/ 153775 h 820133"/>
              <a:gd name="connsiteX32" fmla="*/ 76887 w 3745215"/>
              <a:gd name="connsiteY32" fmla="*/ 128146 h 820133"/>
              <a:gd name="connsiteX33" fmla="*/ 102516 w 3745215"/>
              <a:gd name="connsiteY33" fmla="*/ 153775 h 820133"/>
              <a:gd name="connsiteX34" fmla="*/ 51258 w 3745215"/>
              <a:gd name="connsiteY34" fmla="*/ 205033 h 820133"/>
              <a:gd name="connsiteX35" fmla="*/ 0 w 3745215"/>
              <a:gd name="connsiteY35" fmla="*/ 153775 h 820133"/>
              <a:gd name="connsiteX36" fmla="*/ 102517 w 3745215"/>
              <a:gd name="connsiteY36" fmla="*/ 153775 h 820133"/>
              <a:gd name="connsiteX37" fmla="*/ 102517 w 3745215"/>
              <a:gd name="connsiteY37" fmla="*/ 717616 h 820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3745215" h="820133" stroke="0" extrusionOk="0">
                <a:moveTo>
                  <a:pt x="3745215" y="51258"/>
                </a:moveTo>
                <a:cubicBezTo>
                  <a:pt x="3730364" y="71091"/>
                  <a:pt x="3718175" y="77329"/>
                  <a:pt x="3693957" y="102516"/>
                </a:cubicBezTo>
                <a:cubicBezTo>
                  <a:pt x="3693014" y="84997"/>
                  <a:pt x="3695573" y="70482"/>
                  <a:pt x="3693957" y="51258"/>
                </a:cubicBezTo>
                <a:cubicBezTo>
                  <a:pt x="3695202" y="67003"/>
                  <a:pt x="3680852" y="79879"/>
                  <a:pt x="3668328" y="76887"/>
                </a:cubicBezTo>
                <a:cubicBezTo>
                  <a:pt x="3654377" y="77291"/>
                  <a:pt x="3640146" y="65556"/>
                  <a:pt x="3642699" y="51258"/>
                </a:cubicBezTo>
                <a:cubicBezTo>
                  <a:pt x="3642415" y="67926"/>
                  <a:pt x="3640828" y="89209"/>
                  <a:pt x="3642698" y="102517"/>
                </a:cubicBezTo>
                <a:cubicBezTo>
                  <a:pt x="3361465" y="76363"/>
                  <a:pt x="3233931" y="97782"/>
                  <a:pt x="3008210" y="102517"/>
                </a:cubicBezTo>
                <a:cubicBezTo>
                  <a:pt x="2782489" y="107252"/>
                  <a:pt x="2698593" y="114764"/>
                  <a:pt x="2481466" y="102517"/>
                </a:cubicBezTo>
                <a:cubicBezTo>
                  <a:pt x="2264339" y="90270"/>
                  <a:pt x="2018998" y="113781"/>
                  <a:pt x="1846978" y="102517"/>
                </a:cubicBezTo>
                <a:cubicBezTo>
                  <a:pt x="1674958" y="91253"/>
                  <a:pt x="1428957" y="108334"/>
                  <a:pt x="1248405" y="102517"/>
                </a:cubicBezTo>
                <a:cubicBezTo>
                  <a:pt x="1067853" y="96700"/>
                  <a:pt x="817311" y="110557"/>
                  <a:pt x="649831" y="102517"/>
                </a:cubicBezTo>
                <a:cubicBezTo>
                  <a:pt x="482351" y="94477"/>
                  <a:pt x="234656" y="127187"/>
                  <a:pt x="51258" y="102517"/>
                </a:cubicBezTo>
                <a:cubicBezTo>
                  <a:pt x="20850" y="108564"/>
                  <a:pt x="-955" y="123513"/>
                  <a:pt x="0" y="153775"/>
                </a:cubicBezTo>
                <a:cubicBezTo>
                  <a:pt x="1576" y="390396"/>
                  <a:pt x="15571" y="606421"/>
                  <a:pt x="0" y="768875"/>
                </a:cubicBezTo>
                <a:cubicBezTo>
                  <a:pt x="-4638" y="793057"/>
                  <a:pt x="21888" y="818635"/>
                  <a:pt x="51258" y="820133"/>
                </a:cubicBezTo>
                <a:cubicBezTo>
                  <a:pt x="76829" y="819865"/>
                  <a:pt x="106478" y="799428"/>
                  <a:pt x="102516" y="768875"/>
                </a:cubicBezTo>
                <a:cubicBezTo>
                  <a:pt x="105523" y="750281"/>
                  <a:pt x="106098" y="734132"/>
                  <a:pt x="102517" y="717616"/>
                </a:cubicBezTo>
                <a:cubicBezTo>
                  <a:pt x="233292" y="728294"/>
                  <a:pt x="391963" y="716536"/>
                  <a:pt x="665176" y="717616"/>
                </a:cubicBezTo>
                <a:cubicBezTo>
                  <a:pt x="938389" y="718696"/>
                  <a:pt x="970114" y="738502"/>
                  <a:pt x="1156006" y="717616"/>
                </a:cubicBezTo>
                <a:cubicBezTo>
                  <a:pt x="1341898" y="696731"/>
                  <a:pt x="1591076" y="745885"/>
                  <a:pt x="1790494" y="717616"/>
                </a:cubicBezTo>
                <a:cubicBezTo>
                  <a:pt x="1989912" y="689347"/>
                  <a:pt x="2182961" y="710260"/>
                  <a:pt x="2353153" y="717616"/>
                </a:cubicBezTo>
                <a:cubicBezTo>
                  <a:pt x="2523345" y="724972"/>
                  <a:pt x="2695556" y="729875"/>
                  <a:pt x="2987640" y="717616"/>
                </a:cubicBezTo>
                <a:cubicBezTo>
                  <a:pt x="3279724" y="705357"/>
                  <a:pt x="3507408" y="742388"/>
                  <a:pt x="3693957" y="717616"/>
                </a:cubicBezTo>
                <a:cubicBezTo>
                  <a:pt x="3719489" y="713363"/>
                  <a:pt x="3746491" y="693827"/>
                  <a:pt x="3745215" y="666358"/>
                </a:cubicBezTo>
                <a:cubicBezTo>
                  <a:pt x="3765686" y="485493"/>
                  <a:pt x="3763522" y="326226"/>
                  <a:pt x="3745215" y="51258"/>
                </a:cubicBezTo>
                <a:close/>
                <a:moveTo>
                  <a:pt x="51258" y="205033"/>
                </a:moveTo>
                <a:cubicBezTo>
                  <a:pt x="77522" y="207755"/>
                  <a:pt x="101727" y="180261"/>
                  <a:pt x="102516" y="153775"/>
                </a:cubicBezTo>
                <a:cubicBezTo>
                  <a:pt x="104614" y="137738"/>
                  <a:pt x="90833" y="127421"/>
                  <a:pt x="76887" y="128146"/>
                </a:cubicBezTo>
                <a:cubicBezTo>
                  <a:pt x="60049" y="128763"/>
                  <a:pt x="51539" y="136318"/>
                  <a:pt x="51258" y="153775"/>
                </a:cubicBezTo>
                <a:cubicBezTo>
                  <a:pt x="51498" y="173877"/>
                  <a:pt x="53220" y="187643"/>
                  <a:pt x="51258" y="205033"/>
                </a:cubicBezTo>
                <a:close/>
              </a:path>
              <a:path w="3745215" h="820133" fill="darkenLess" stroke="0" extrusionOk="0">
                <a:moveTo>
                  <a:pt x="51258" y="205033"/>
                </a:moveTo>
                <a:cubicBezTo>
                  <a:pt x="80238" y="205980"/>
                  <a:pt x="103676" y="185038"/>
                  <a:pt x="102516" y="153775"/>
                </a:cubicBezTo>
                <a:cubicBezTo>
                  <a:pt x="101106" y="136856"/>
                  <a:pt x="88437" y="130353"/>
                  <a:pt x="76887" y="128146"/>
                </a:cubicBezTo>
                <a:cubicBezTo>
                  <a:pt x="62857" y="127420"/>
                  <a:pt x="48408" y="137891"/>
                  <a:pt x="51258" y="153775"/>
                </a:cubicBezTo>
                <a:cubicBezTo>
                  <a:pt x="51767" y="175316"/>
                  <a:pt x="53236" y="189492"/>
                  <a:pt x="51258" y="205033"/>
                </a:cubicBezTo>
                <a:close/>
                <a:moveTo>
                  <a:pt x="3693957" y="102517"/>
                </a:moveTo>
                <a:cubicBezTo>
                  <a:pt x="3726643" y="105222"/>
                  <a:pt x="3744240" y="74758"/>
                  <a:pt x="3745215" y="51259"/>
                </a:cubicBezTo>
                <a:cubicBezTo>
                  <a:pt x="3742010" y="24778"/>
                  <a:pt x="3725671" y="4778"/>
                  <a:pt x="3693957" y="1"/>
                </a:cubicBezTo>
                <a:cubicBezTo>
                  <a:pt x="3663567" y="1780"/>
                  <a:pt x="3641006" y="24592"/>
                  <a:pt x="3642699" y="51259"/>
                </a:cubicBezTo>
                <a:cubicBezTo>
                  <a:pt x="3642428" y="66668"/>
                  <a:pt x="3653775" y="76829"/>
                  <a:pt x="3668328" y="76888"/>
                </a:cubicBezTo>
                <a:cubicBezTo>
                  <a:pt x="3681760" y="77049"/>
                  <a:pt x="3694840" y="66509"/>
                  <a:pt x="3693957" y="51259"/>
                </a:cubicBezTo>
                <a:cubicBezTo>
                  <a:pt x="3696150" y="61522"/>
                  <a:pt x="3695915" y="79173"/>
                  <a:pt x="3693957" y="102517"/>
                </a:cubicBezTo>
                <a:close/>
              </a:path>
              <a:path w="3745215" h="820133" fill="none" extrusionOk="0">
                <a:moveTo>
                  <a:pt x="0" y="153775"/>
                </a:moveTo>
                <a:cubicBezTo>
                  <a:pt x="55" y="124800"/>
                  <a:pt x="26254" y="108395"/>
                  <a:pt x="51258" y="102517"/>
                </a:cubicBezTo>
                <a:cubicBezTo>
                  <a:pt x="356052" y="104479"/>
                  <a:pt x="561768" y="80514"/>
                  <a:pt x="721660" y="102517"/>
                </a:cubicBezTo>
                <a:cubicBezTo>
                  <a:pt x="881552" y="124520"/>
                  <a:pt x="1135090" y="112548"/>
                  <a:pt x="1284319" y="102517"/>
                </a:cubicBezTo>
                <a:cubicBezTo>
                  <a:pt x="1433548" y="92486"/>
                  <a:pt x="1668745" y="125444"/>
                  <a:pt x="1775149" y="102517"/>
                </a:cubicBezTo>
                <a:cubicBezTo>
                  <a:pt x="1881553" y="79591"/>
                  <a:pt x="2107203" y="109690"/>
                  <a:pt x="2373723" y="102517"/>
                </a:cubicBezTo>
                <a:cubicBezTo>
                  <a:pt x="2640243" y="95344"/>
                  <a:pt x="2703781" y="77801"/>
                  <a:pt x="2936381" y="102517"/>
                </a:cubicBezTo>
                <a:cubicBezTo>
                  <a:pt x="3168981" y="127233"/>
                  <a:pt x="3478879" y="137109"/>
                  <a:pt x="3642698" y="102517"/>
                </a:cubicBezTo>
                <a:cubicBezTo>
                  <a:pt x="3644782" y="90180"/>
                  <a:pt x="3643680" y="76810"/>
                  <a:pt x="3642698" y="51258"/>
                </a:cubicBezTo>
                <a:cubicBezTo>
                  <a:pt x="3639490" y="17100"/>
                  <a:pt x="3661704" y="-4602"/>
                  <a:pt x="3693956" y="0"/>
                </a:cubicBezTo>
                <a:cubicBezTo>
                  <a:pt x="3716659" y="4271"/>
                  <a:pt x="3742357" y="21750"/>
                  <a:pt x="3745214" y="51258"/>
                </a:cubicBezTo>
                <a:cubicBezTo>
                  <a:pt x="3740737" y="271521"/>
                  <a:pt x="3740872" y="479118"/>
                  <a:pt x="3745215" y="666358"/>
                </a:cubicBezTo>
                <a:cubicBezTo>
                  <a:pt x="3749955" y="698520"/>
                  <a:pt x="3722598" y="711602"/>
                  <a:pt x="3693957" y="717616"/>
                </a:cubicBezTo>
                <a:cubicBezTo>
                  <a:pt x="3574704" y="691641"/>
                  <a:pt x="3266720" y="726126"/>
                  <a:pt x="3131298" y="717616"/>
                </a:cubicBezTo>
                <a:cubicBezTo>
                  <a:pt x="2995876" y="709106"/>
                  <a:pt x="2607545" y="739690"/>
                  <a:pt x="2460896" y="717616"/>
                </a:cubicBezTo>
                <a:cubicBezTo>
                  <a:pt x="2314247" y="695542"/>
                  <a:pt x="2007333" y="697634"/>
                  <a:pt x="1862323" y="717616"/>
                </a:cubicBezTo>
                <a:cubicBezTo>
                  <a:pt x="1717313" y="737598"/>
                  <a:pt x="1496200" y="730402"/>
                  <a:pt x="1371492" y="717616"/>
                </a:cubicBezTo>
                <a:cubicBezTo>
                  <a:pt x="1246784" y="704830"/>
                  <a:pt x="986329" y="704707"/>
                  <a:pt x="880662" y="717616"/>
                </a:cubicBezTo>
                <a:cubicBezTo>
                  <a:pt x="774995" y="730526"/>
                  <a:pt x="479043" y="723380"/>
                  <a:pt x="102517" y="717616"/>
                </a:cubicBezTo>
                <a:cubicBezTo>
                  <a:pt x="101434" y="729744"/>
                  <a:pt x="104409" y="751696"/>
                  <a:pt x="102517" y="768875"/>
                </a:cubicBezTo>
                <a:cubicBezTo>
                  <a:pt x="100468" y="799151"/>
                  <a:pt x="81353" y="823431"/>
                  <a:pt x="51259" y="820133"/>
                </a:cubicBezTo>
                <a:cubicBezTo>
                  <a:pt x="24062" y="817936"/>
                  <a:pt x="-1302" y="797811"/>
                  <a:pt x="1" y="768875"/>
                </a:cubicBezTo>
                <a:cubicBezTo>
                  <a:pt x="-3065" y="559185"/>
                  <a:pt x="-282" y="367409"/>
                  <a:pt x="0" y="153775"/>
                </a:cubicBezTo>
                <a:close/>
                <a:moveTo>
                  <a:pt x="3642698" y="102517"/>
                </a:moveTo>
                <a:cubicBezTo>
                  <a:pt x="3655683" y="104321"/>
                  <a:pt x="3677050" y="100025"/>
                  <a:pt x="3693957" y="102517"/>
                </a:cubicBezTo>
                <a:cubicBezTo>
                  <a:pt x="3722269" y="100086"/>
                  <a:pt x="3743957" y="77493"/>
                  <a:pt x="3745215" y="51259"/>
                </a:cubicBezTo>
                <a:moveTo>
                  <a:pt x="3693957" y="102517"/>
                </a:moveTo>
                <a:cubicBezTo>
                  <a:pt x="3691831" y="84891"/>
                  <a:pt x="3694319" y="67513"/>
                  <a:pt x="3693957" y="51258"/>
                </a:cubicBezTo>
                <a:cubicBezTo>
                  <a:pt x="3693685" y="65217"/>
                  <a:pt x="3681404" y="76103"/>
                  <a:pt x="3668328" y="76887"/>
                </a:cubicBezTo>
                <a:cubicBezTo>
                  <a:pt x="3652956" y="76214"/>
                  <a:pt x="3642925" y="62070"/>
                  <a:pt x="3642699" y="51258"/>
                </a:cubicBezTo>
                <a:moveTo>
                  <a:pt x="51258" y="205033"/>
                </a:moveTo>
                <a:cubicBezTo>
                  <a:pt x="51089" y="179846"/>
                  <a:pt x="50592" y="167091"/>
                  <a:pt x="51258" y="153775"/>
                </a:cubicBezTo>
                <a:cubicBezTo>
                  <a:pt x="52778" y="142034"/>
                  <a:pt x="64071" y="128061"/>
                  <a:pt x="76887" y="128146"/>
                </a:cubicBezTo>
                <a:cubicBezTo>
                  <a:pt x="92152" y="128322"/>
                  <a:pt x="101072" y="140083"/>
                  <a:pt x="102516" y="153775"/>
                </a:cubicBezTo>
                <a:cubicBezTo>
                  <a:pt x="99953" y="182128"/>
                  <a:pt x="82167" y="205188"/>
                  <a:pt x="51258" y="205033"/>
                </a:cubicBezTo>
                <a:cubicBezTo>
                  <a:pt x="24975" y="201392"/>
                  <a:pt x="976" y="180477"/>
                  <a:pt x="0" y="153775"/>
                </a:cubicBezTo>
                <a:moveTo>
                  <a:pt x="102517" y="153775"/>
                </a:moveTo>
                <a:cubicBezTo>
                  <a:pt x="101035" y="336134"/>
                  <a:pt x="83140" y="514033"/>
                  <a:pt x="102517" y="717616"/>
                </a:cubicBezTo>
              </a:path>
              <a:path w="3745215" h="820133" fill="none" stroke="0" extrusionOk="0">
                <a:moveTo>
                  <a:pt x="0" y="153775"/>
                </a:moveTo>
                <a:cubicBezTo>
                  <a:pt x="719" y="126913"/>
                  <a:pt x="22312" y="109388"/>
                  <a:pt x="51258" y="102517"/>
                </a:cubicBezTo>
                <a:cubicBezTo>
                  <a:pt x="217392" y="78440"/>
                  <a:pt x="374089" y="78767"/>
                  <a:pt x="685746" y="102517"/>
                </a:cubicBezTo>
                <a:cubicBezTo>
                  <a:pt x="997403" y="126267"/>
                  <a:pt x="1124423" y="92047"/>
                  <a:pt x="1320233" y="102517"/>
                </a:cubicBezTo>
                <a:cubicBezTo>
                  <a:pt x="1516043" y="112987"/>
                  <a:pt x="1606302" y="119988"/>
                  <a:pt x="1811064" y="102517"/>
                </a:cubicBezTo>
                <a:cubicBezTo>
                  <a:pt x="2015826" y="85046"/>
                  <a:pt x="2151717" y="104152"/>
                  <a:pt x="2337808" y="102517"/>
                </a:cubicBezTo>
                <a:cubicBezTo>
                  <a:pt x="2523899" y="100882"/>
                  <a:pt x="2751896" y="99195"/>
                  <a:pt x="2864553" y="102517"/>
                </a:cubicBezTo>
                <a:cubicBezTo>
                  <a:pt x="2977211" y="105839"/>
                  <a:pt x="3257647" y="114297"/>
                  <a:pt x="3642698" y="102517"/>
                </a:cubicBezTo>
                <a:cubicBezTo>
                  <a:pt x="3644241" y="80420"/>
                  <a:pt x="3640494" y="62893"/>
                  <a:pt x="3642698" y="51258"/>
                </a:cubicBezTo>
                <a:cubicBezTo>
                  <a:pt x="3649459" y="24591"/>
                  <a:pt x="3666588" y="516"/>
                  <a:pt x="3693956" y="0"/>
                </a:cubicBezTo>
                <a:cubicBezTo>
                  <a:pt x="3724341" y="-13"/>
                  <a:pt x="3748437" y="28829"/>
                  <a:pt x="3745214" y="51258"/>
                </a:cubicBezTo>
                <a:cubicBezTo>
                  <a:pt x="3781324" y="224969"/>
                  <a:pt x="3754566" y="441838"/>
                  <a:pt x="3745215" y="666358"/>
                </a:cubicBezTo>
                <a:cubicBezTo>
                  <a:pt x="3751350" y="694873"/>
                  <a:pt x="3723769" y="722548"/>
                  <a:pt x="3693957" y="717616"/>
                </a:cubicBezTo>
                <a:cubicBezTo>
                  <a:pt x="3497304" y="739400"/>
                  <a:pt x="3293839" y="713088"/>
                  <a:pt x="3167212" y="717616"/>
                </a:cubicBezTo>
                <a:cubicBezTo>
                  <a:pt x="3040586" y="722144"/>
                  <a:pt x="2739365" y="705748"/>
                  <a:pt x="2496810" y="717616"/>
                </a:cubicBezTo>
                <a:cubicBezTo>
                  <a:pt x="2254255" y="729484"/>
                  <a:pt x="2085729" y="697800"/>
                  <a:pt x="1970066" y="717616"/>
                </a:cubicBezTo>
                <a:cubicBezTo>
                  <a:pt x="1854403" y="737432"/>
                  <a:pt x="1615190" y="720307"/>
                  <a:pt x="1299664" y="717616"/>
                </a:cubicBezTo>
                <a:cubicBezTo>
                  <a:pt x="984138" y="714925"/>
                  <a:pt x="941976" y="714457"/>
                  <a:pt x="772919" y="717616"/>
                </a:cubicBezTo>
                <a:cubicBezTo>
                  <a:pt x="603863" y="720775"/>
                  <a:pt x="281788" y="726270"/>
                  <a:pt x="102517" y="717616"/>
                </a:cubicBezTo>
                <a:cubicBezTo>
                  <a:pt x="104738" y="738920"/>
                  <a:pt x="104386" y="747658"/>
                  <a:pt x="102517" y="768875"/>
                </a:cubicBezTo>
                <a:cubicBezTo>
                  <a:pt x="102782" y="798821"/>
                  <a:pt x="85030" y="816344"/>
                  <a:pt x="51259" y="820133"/>
                </a:cubicBezTo>
                <a:cubicBezTo>
                  <a:pt x="22164" y="819206"/>
                  <a:pt x="584" y="796508"/>
                  <a:pt x="1" y="768875"/>
                </a:cubicBezTo>
                <a:cubicBezTo>
                  <a:pt x="-20328" y="559070"/>
                  <a:pt x="5784" y="389144"/>
                  <a:pt x="0" y="153775"/>
                </a:cubicBezTo>
                <a:close/>
                <a:moveTo>
                  <a:pt x="3642698" y="102517"/>
                </a:moveTo>
                <a:cubicBezTo>
                  <a:pt x="3665920" y="103381"/>
                  <a:pt x="3672829" y="104728"/>
                  <a:pt x="3693957" y="102517"/>
                </a:cubicBezTo>
                <a:cubicBezTo>
                  <a:pt x="3722463" y="105392"/>
                  <a:pt x="3739205" y="79058"/>
                  <a:pt x="3745215" y="51259"/>
                </a:cubicBezTo>
                <a:moveTo>
                  <a:pt x="3693957" y="102517"/>
                </a:moveTo>
                <a:cubicBezTo>
                  <a:pt x="3691783" y="84762"/>
                  <a:pt x="3691670" y="74069"/>
                  <a:pt x="3693957" y="51258"/>
                </a:cubicBezTo>
                <a:cubicBezTo>
                  <a:pt x="3696259" y="66384"/>
                  <a:pt x="3679703" y="74973"/>
                  <a:pt x="3668328" y="76887"/>
                </a:cubicBezTo>
                <a:cubicBezTo>
                  <a:pt x="3655566" y="77187"/>
                  <a:pt x="3640233" y="65449"/>
                  <a:pt x="3642699" y="51258"/>
                </a:cubicBezTo>
                <a:moveTo>
                  <a:pt x="51258" y="205033"/>
                </a:moveTo>
                <a:cubicBezTo>
                  <a:pt x="49148" y="193026"/>
                  <a:pt x="50777" y="166824"/>
                  <a:pt x="51258" y="153775"/>
                </a:cubicBezTo>
                <a:cubicBezTo>
                  <a:pt x="50003" y="136821"/>
                  <a:pt x="63105" y="127047"/>
                  <a:pt x="76887" y="128146"/>
                </a:cubicBezTo>
                <a:cubicBezTo>
                  <a:pt x="92436" y="129241"/>
                  <a:pt x="103215" y="139886"/>
                  <a:pt x="102516" y="153775"/>
                </a:cubicBezTo>
                <a:cubicBezTo>
                  <a:pt x="101623" y="180174"/>
                  <a:pt x="80990" y="204277"/>
                  <a:pt x="51258" y="205033"/>
                </a:cubicBezTo>
                <a:cubicBezTo>
                  <a:pt x="22660" y="205799"/>
                  <a:pt x="1171" y="178806"/>
                  <a:pt x="0" y="153775"/>
                </a:cubicBezTo>
                <a:moveTo>
                  <a:pt x="102517" y="153775"/>
                </a:moveTo>
                <a:cubicBezTo>
                  <a:pt x="79804" y="316163"/>
                  <a:pt x="112597" y="459760"/>
                  <a:pt x="102517" y="717616"/>
                </a:cubicBezTo>
              </a:path>
            </a:pathLst>
          </a:cu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b="1" i="0" dirty="0">
                <a:solidFill>
                  <a:schemeClr val="tx1"/>
                </a:solidFill>
                <a:effectLst/>
                <a:latin typeface="Nunito"/>
              </a:rPr>
              <a:t>Siromašna majka s djecom u </a:t>
            </a:r>
            <a:r>
              <a:rPr lang="hr-HR" sz="2000" b="1" i="0" dirty="0" err="1">
                <a:solidFill>
                  <a:schemeClr val="tx1"/>
                </a:solidFill>
                <a:effectLst/>
                <a:latin typeface="Nunito"/>
              </a:rPr>
              <a:t>Oklahomi</a:t>
            </a:r>
            <a:endParaRPr lang="hr-HR" sz="2000" b="1" i="0" dirty="0">
              <a:solidFill>
                <a:schemeClr val="tx1"/>
              </a:solidFill>
              <a:effectLst/>
              <a:latin typeface="Nunito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830D7B1C-8A2D-4859-ACBC-63ECF86CA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206632"/>
            <a:ext cx="4760536" cy="4760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xmlns="" id="{1EDD8A74-2737-4D51-A86C-9A8F2F920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03808" y="1206632"/>
            <a:ext cx="6523136" cy="4760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vitak: vodoravno 5">
            <a:extLst>
              <a:ext uri="{FF2B5EF4-FFF2-40B4-BE49-F238E27FC236}">
                <a16:creationId xmlns:a16="http://schemas.microsoft.com/office/drawing/2014/main" xmlns="" id="{A50B7ED4-ECA4-4882-9C46-ACCF47B2661C}"/>
              </a:ext>
            </a:extLst>
          </p:cNvPr>
          <p:cNvSpPr/>
          <p:nvPr/>
        </p:nvSpPr>
        <p:spPr>
          <a:xfrm>
            <a:off x="5951746" y="5967168"/>
            <a:ext cx="5219018" cy="820133"/>
          </a:xfrm>
          <a:custGeom>
            <a:avLst/>
            <a:gdLst>
              <a:gd name="connsiteX0" fmla="*/ 5219018 w 5219018"/>
              <a:gd name="connsiteY0" fmla="*/ 51258 h 820133"/>
              <a:gd name="connsiteX1" fmla="*/ 5167760 w 5219018"/>
              <a:gd name="connsiteY1" fmla="*/ 102516 h 820133"/>
              <a:gd name="connsiteX2" fmla="*/ 5167760 w 5219018"/>
              <a:gd name="connsiteY2" fmla="*/ 51258 h 820133"/>
              <a:gd name="connsiteX3" fmla="*/ 5142131 w 5219018"/>
              <a:gd name="connsiteY3" fmla="*/ 76887 h 820133"/>
              <a:gd name="connsiteX4" fmla="*/ 5116502 w 5219018"/>
              <a:gd name="connsiteY4" fmla="*/ 51258 h 820133"/>
              <a:gd name="connsiteX5" fmla="*/ 5116501 w 5219018"/>
              <a:gd name="connsiteY5" fmla="*/ 102517 h 820133"/>
              <a:gd name="connsiteX6" fmla="*/ 4432693 w 5219018"/>
              <a:gd name="connsiteY6" fmla="*/ 102517 h 820133"/>
              <a:gd name="connsiteX7" fmla="*/ 3900843 w 5219018"/>
              <a:gd name="connsiteY7" fmla="*/ 102517 h 820133"/>
              <a:gd name="connsiteX8" fmla="*/ 3217035 w 5219018"/>
              <a:gd name="connsiteY8" fmla="*/ 102517 h 820133"/>
              <a:gd name="connsiteX9" fmla="*/ 2583880 w 5219018"/>
              <a:gd name="connsiteY9" fmla="*/ 102517 h 820133"/>
              <a:gd name="connsiteX10" fmla="*/ 1950724 w 5219018"/>
              <a:gd name="connsiteY10" fmla="*/ 102517 h 820133"/>
              <a:gd name="connsiteX11" fmla="*/ 1216264 w 5219018"/>
              <a:gd name="connsiteY11" fmla="*/ 102517 h 820133"/>
              <a:gd name="connsiteX12" fmla="*/ 684413 w 5219018"/>
              <a:gd name="connsiteY12" fmla="*/ 102517 h 820133"/>
              <a:gd name="connsiteX13" fmla="*/ 51258 w 5219018"/>
              <a:gd name="connsiteY13" fmla="*/ 102517 h 820133"/>
              <a:gd name="connsiteX14" fmla="*/ 0 w 5219018"/>
              <a:gd name="connsiteY14" fmla="*/ 153775 h 820133"/>
              <a:gd name="connsiteX15" fmla="*/ 0 w 5219018"/>
              <a:gd name="connsiteY15" fmla="*/ 768875 h 820133"/>
              <a:gd name="connsiteX16" fmla="*/ 51258 w 5219018"/>
              <a:gd name="connsiteY16" fmla="*/ 820133 h 820133"/>
              <a:gd name="connsiteX17" fmla="*/ 102516 w 5219018"/>
              <a:gd name="connsiteY17" fmla="*/ 768875 h 820133"/>
              <a:gd name="connsiteX18" fmla="*/ 102517 w 5219018"/>
              <a:gd name="connsiteY18" fmla="*/ 717616 h 820133"/>
              <a:gd name="connsiteX19" fmla="*/ 634368 w 5219018"/>
              <a:gd name="connsiteY19" fmla="*/ 717616 h 820133"/>
              <a:gd name="connsiteX20" fmla="*/ 1216870 w 5219018"/>
              <a:gd name="connsiteY20" fmla="*/ 717616 h 820133"/>
              <a:gd name="connsiteX21" fmla="*/ 1900678 w 5219018"/>
              <a:gd name="connsiteY21" fmla="*/ 717616 h 820133"/>
              <a:gd name="connsiteX22" fmla="*/ 2381876 w 5219018"/>
              <a:gd name="connsiteY22" fmla="*/ 717616 h 820133"/>
              <a:gd name="connsiteX23" fmla="*/ 3065684 w 5219018"/>
              <a:gd name="connsiteY23" fmla="*/ 717616 h 820133"/>
              <a:gd name="connsiteX24" fmla="*/ 3749492 w 5219018"/>
              <a:gd name="connsiteY24" fmla="*/ 717616 h 820133"/>
              <a:gd name="connsiteX25" fmla="*/ 4331995 w 5219018"/>
              <a:gd name="connsiteY25" fmla="*/ 717616 h 820133"/>
              <a:gd name="connsiteX26" fmla="*/ 5167760 w 5219018"/>
              <a:gd name="connsiteY26" fmla="*/ 717616 h 820133"/>
              <a:gd name="connsiteX27" fmla="*/ 5219018 w 5219018"/>
              <a:gd name="connsiteY27" fmla="*/ 666358 h 820133"/>
              <a:gd name="connsiteX28" fmla="*/ 5219018 w 5219018"/>
              <a:gd name="connsiteY28" fmla="*/ 51258 h 820133"/>
              <a:gd name="connsiteX29" fmla="*/ 51258 w 5219018"/>
              <a:gd name="connsiteY29" fmla="*/ 205033 h 820133"/>
              <a:gd name="connsiteX30" fmla="*/ 102516 w 5219018"/>
              <a:gd name="connsiteY30" fmla="*/ 153775 h 820133"/>
              <a:gd name="connsiteX31" fmla="*/ 76887 w 5219018"/>
              <a:gd name="connsiteY31" fmla="*/ 128146 h 820133"/>
              <a:gd name="connsiteX32" fmla="*/ 51258 w 5219018"/>
              <a:gd name="connsiteY32" fmla="*/ 153775 h 820133"/>
              <a:gd name="connsiteX33" fmla="*/ 51258 w 5219018"/>
              <a:gd name="connsiteY33" fmla="*/ 205033 h 820133"/>
              <a:gd name="connsiteX0" fmla="*/ 51258 w 5219018"/>
              <a:gd name="connsiteY0" fmla="*/ 205033 h 820133"/>
              <a:gd name="connsiteX1" fmla="*/ 102516 w 5219018"/>
              <a:gd name="connsiteY1" fmla="*/ 153775 h 820133"/>
              <a:gd name="connsiteX2" fmla="*/ 76887 w 5219018"/>
              <a:gd name="connsiteY2" fmla="*/ 128146 h 820133"/>
              <a:gd name="connsiteX3" fmla="*/ 51258 w 5219018"/>
              <a:gd name="connsiteY3" fmla="*/ 153775 h 820133"/>
              <a:gd name="connsiteX4" fmla="*/ 51258 w 5219018"/>
              <a:gd name="connsiteY4" fmla="*/ 205033 h 820133"/>
              <a:gd name="connsiteX5" fmla="*/ 5167760 w 5219018"/>
              <a:gd name="connsiteY5" fmla="*/ 102517 h 820133"/>
              <a:gd name="connsiteX6" fmla="*/ 5219018 w 5219018"/>
              <a:gd name="connsiteY6" fmla="*/ 51259 h 820133"/>
              <a:gd name="connsiteX7" fmla="*/ 5167760 w 5219018"/>
              <a:gd name="connsiteY7" fmla="*/ 1 h 820133"/>
              <a:gd name="connsiteX8" fmla="*/ 5116502 w 5219018"/>
              <a:gd name="connsiteY8" fmla="*/ 51259 h 820133"/>
              <a:gd name="connsiteX9" fmla="*/ 5142131 w 5219018"/>
              <a:gd name="connsiteY9" fmla="*/ 76888 h 820133"/>
              <a:gd name="connsiteX10" fmla="*/ 5167760 w 5219018"/>
              <a:gd name="connsiteY10" fmla="*/ 51259 h 820133"/>
              <a:gd name="connsiteX11" fmla="*/ 5167760 w 5219018"/>
              <a:gd name="connsiteY11" fmla="*/ 102517 h 820133"/>
              <a:gd name="connsiteX0" fmla="*/ 0 w 5219018"/>
              <a:gd name="connsiteY0" fmla="*/ 153775 h 820133"/>
              <a:gd name="connsiteX1" fmla="*/ 51258 w 5219018"/>
              <a:gd name="connsiteY1" fmla="*/ 102517 h 820133"/>
              <a:gd name="connsiteX2" fmla="*/ 583109 w 5219018"/>
              <a:gd name="connsiteY2" fmla="*/ 102517 h 820133"/>
              <a:gd name="connsiteX3" fmla="*/ 1216264 w 5219018"/>
              <a:gd name="connsiteY3" fmla="*/ 102517 h 820133"/>
              <a:gd name="connsiteX4" fmla="*/ 1849419 w 5219018"/>
              <a:gd name="connsiteY4" fmla="*/ 102517 h 820133"/>
              <a:gd name="connsiteX5" fmla="*/ 2381270 w 5219018"/>
              <a:gd name="connsiteY5" fmla="*/ 102517 h 820133"/>
              <a:gd name="connsiteX6" fmla="*/ 3014425 w 5219018"/>
              <a:gd name="connsiteY6" fmla="*/ 102517 h 820133"/>
              <a:gd name="connsiteX7" fmla="*/ 3596928 w 5219018"/>
              <a:gd name="connsiteY7" fmla="*/ 102517 h 820133"/>
              <a:gd name="connsiteX8" fmla="*/ 4128779 w 5219018"/>
              <a:gd name="connsiteY8" fmla="*/ 102517 h 820133"/>
              <a:gd name="connsiteX9" fmla="*/ 5116501 w 5219018"/>
              <a:gd name="connsiteY9" fmla="*/ 102517 h 820133"/>
              <a:gd name="connsiteX10" fmla="*/ 5116501 w 5219018"/>
              <a:gd name="connsiteY10" fmla="*/ 51258 h 820133"/>
              <a:gd name="connsiteX11" fmla="*/ 5167759 w 5219018"/>
              <a:gd name="connsiteY11" fmla="*/ 0 h 820133"/>
              <a:gd name="connsiteX12" fmla="*/ 5219017 w 5219018"/>
              <a:gd name="connsiteY12" fmla="*/ 51258 h 820133"/>
              <a:gd name="connsiteX13" fmla="*/ 5219018 w 5219018"/>
              <a:gd name="connsiteY13" fmla="*/ 666358 h 820133"/>
              <a:gd name="connsiteX14" fmla="*/ 5167760 w 5219018"/>
              <a:gd name="connsiteY14" fmla="*/ 717616 h 820133"/>
              <a:gd name="connsiteX15" fmla="*/ 4686562 w 5219018"/>
              <a:gd name="connsiteY15" fmla="*/ 717616 h 820133"/>
              <a:gd name="connsiteX16" fmla="*/ 4104059 w 5219018"/>
              <a:gd name="connsiteY16" fmla="*/ 717616 h 820133"/>
              <a:gd name="connsiteX17" fmla="*/ 3622861 w 5219018"/>
              <a:gd name="connsiteY17" fmla="*/ 717616 h 820133"/>
              <a:gd name="connsiteX18" fmla="*/ 2888401 w 5219018"/>
              <a:gd name="connsiteY18" fmla="*/ 717616 h 820133"/>
              <a:gd name="connsiteX19" fmla="*/ 2356550 w 5219018"/>
              <a:gd name="connsiteY19" fmla="*/ 717616 h 820133"/>
              <a:gd name="connsiteX20" fmla="*/ 1672742 w 5219018"/>
              <a:gd name="connsiteY20" fmla="*/ 717616 h 820133"/>
              <a:gd name="connsiteX21" fmla="*/ 988935 w 5219018"/>
              <a:gd name="connsiteY21" fmla="*/ 717616 h 820133"/>
              <a:gd name="connsiteX22" fmla="*/ 102517 w 5219018"/>
              <a:gd name="connsiteY22" fmla="*/ 717616 h 820133"/>
              <a:gd name="connsiteX23" fmla="*/ 102517 w 5219018"/>
              <a:gd name="connsiteY23" fmla="*/ 768875 h 820133"/>
              <a:gd name="connsiteX24" fmla="*/ 51259 w 5219018"/>
              <a:gd name="connsiteY24" fmla="*/ 820133 h 820133"/>
              <a:gd name="connsiteX25" fmla="*/ 1 w 5219018"/>
              <a:gd name="connsiteY25" fmla="*/ 768875 h 820133"/>
              <a:gd name="connsiteX26" fmla="*/ 0 w 5219018"/>
              <a:gd name="connsiteY26" fmla="*/ 153775 h 820133"/>
              <a:gd name="connsiteX27" fmla="*/ 5116501 w 5219018"/>
              <a:gd name="connsiteY27" fmla="*/ 102517 h 820133"/>
              <a:gd name="connsiteX28" fmla="*/ 5167760 w 5219018"/>
              <a:gd name="connsiteY28" fmla="*/ 102517 h 820133"/>
              <a:gd name="connsiteX29" fmla="*/ 5219018 w 5219018"/>
              <a:gd name="connsiteY29" fmla="*/ 51259 h 820133"/>
              <a:gd name="connsiteX30" fmla="*/ 5167760 w 5219018"/>
              <a:gd name="connsiteY30" fmla="*/ 102517 h 820133"/>
              <a:gd name="connsiteX31" fmla="*/ 5167760 w 5219018"/>
              <a:gd name="connsiteY31" fmla="*/ 51258 h 820133"/>
              <a:gd name="connsiteX32" fmla="*/ 5142131 w 5219018"/>
              <a:gd name="connsiteY32" fmla="*/ 76887 h 820133"/>
              <a:gd name="connsiteX33" fmla="*/ 5116502 w 5219018"/>
              <a:gd name="connsiteY33" fmla="*/ 51258 h 820133"/>
              <a:gd name="connsiteX34" fmla="*/ 51258 w 5219018"/>
              <a:gd name="connsiteY34" fmla="*/ 205033 h 820133"/>
              <a:gd name="connsiteX35" fmla="*/ 51258 w 5219018"/>
              <a:gd name="connsiteY35" fmla="*/ 153775 h 820133"/>
              <a:gd name="connsiteX36" fmla="*/ 76887 w 5219018"/>
              <a:gd name="connsiteY36" fmla="*/ 128146 h 820133"/>
              <a:gd name="connsiteX37" fmla="*/ 102516 w 5219018"/>
              <a:gd name="connsiteY37" fmla="*/ 153775 h 820133"/>
              <a:gd name="connsiteX38" fmla="*/ 51258 w 5219018"/>
              <a:gd name="connsiteY38" fmla="*/ 205033 h 820133"/>
              <a:gd name="connsiteX39" fmla="*/ 0 w 5219018"/>
              <a:gd name="connsiteY39" fmla="*/ 153775 h 820133"/>
              <a:gd name="connsiteX40" fmla="*/ 102517 w 5219018"/>
              <a:gd name="connsiteY40" fmla="*/ 153775 h 820133"/>
              <a:gd name="connsiteX41" fmla="*/ 102517 w 5219018"/>
              <a:gd name="connsiteY41" fmla="*/ 717616 h 820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5219018" h="820133" stroke="0" extrusionOk="0">
                <a:moveTo>
                  <a:pt x="5219018" y="51258"/>
                </a:moveTo>
                <a:cubicBezTo>
                  <a:pt x="5204167" y="71091"/>
                  <a:pt x="5191978" y="77329"/>
                  <a:pt x="5167760" y="102516"/>
                </a:cubicBezTo>
                <a:cubicBezTo>
                  <a:pt x="5166817" y="84997"/>
                  <a:pt x="5169376" y="70482"/>
                  <a:pt x="5167760" y="51258"/>
                </a:cubicBezTo>
                <a:cubicBezTo>
                  <a:pt x="5169005" y="67003"/>
                  <a:pt x="5154655" y="79879"/>
                  <a:pt x="5142131" y="76887"/>
                </a:cubicBezTo>
                <a:cubicBezTo>
                  <a:pt x="5128180" y="77291"/>
                  <a:pt x="5113949" y="65556"/>
                  <a:pt x="5116502" y="51258"/>
                </a:cubicBezTo>
                <a:cubicBezTo>
                  <a:pt x="5116218" y="67926"/>
                  <a:pt x="5114631" y="89209"/>
                  <a:pt x="5116501" y="102517"/>
                </a:cubicBezTo>
                <a:cubicBezTo>
                  <a:pt x="4932823" y="134956"/>
                  <a:pt x="4709847" y="129471"/>
                  <a:pt x="4432693" y="102517"/>
                </a:cubicBezTo>
                <a:cubicBezTo>
                  <a:pt x="4155539" y="75563"/>
                  <a:pt x="4138543" y="123129"/>
                  <a:pt x="3900843" y="102517"/>
                </a:cubicBezTo>
                <a:cubicBezTo>
                  <a:pt x="3663143" y="81906"/>
                  <a:pt x="3466987" y="116960"/>
                  <a:pt x="3217035" y="102517"/>
                </a:cubicBezTo>
                <a:cubicBezTo>
                  <a:pt x="2967083" y="88074"/>
                  <a:pt x="2745843" y="88416"/>
                  <a:pt x="2583880" y="102517"/>
                </a:cubicBezTo>
                <a:cubicBezTo>
                  <a:pt x="2421917" y="116618"/>
                  <a:pt x="2135500" y="114627"/>
                  <a:pt x="1950724" y="102517"/>
                </a:cubicBezTo>
                <a:cubicBezTo>
                  <a:pt x="1765948" y="90407"/>
                  <a:pt x="1460419" y="125947"/>
                  <a:pt x="1216264" y="102517"/>
                </a:cubicBezTo>
                <a:cubicBezTo>
                  <a:pt x="972109" y="79087"/>
                  <a:pt x="802338" y="106993"/>
                  <a:pt x="684413" y="102517"/>
                </a:cubicBezTo>
                <a:cubicBezTo>
                  <a:pt x="566488" y="98041"/>
                  <a:pt x="349637" y="79021"/>
                  <a:pt x="51258" y="102517"/>
                </a:cubicBezTo>
                <a:cubicBezTo>
                  <a:pt x="21439" y="102759"/>
                  <a:pt x="-913" y="122616"/>
                  <a:pt x="0" y="153775"/>
                </a:cubicBezTo>
                <a:cubicBezTo>
                  <a:pt x="-18604" y="300038"/>
                  <a:pt x="-1614" y="597870"/>
                  <a:pt x="0" y="768875"/>
                </a:cubicBezTo>
                <a:cubicBezTo>
                  <a:pt x="3962" y="799428"/>
                  <a:pt x="23602" y="819806"/>
                  <a:pt x="51258" y="820133"/>
                </a:cubicBezTo>
                <a:cubicBezTo>
                  <a:pt x="85029" y="819264"/>
                  <a:pt x="99347" y="795747"/>
                  <a:pt x="102516" y="768875"/>
                </a:cubicBezTo>
                <a:cubicBezTo>
                  <a:pt x="99581" y="749284"/>
                  <a:pt x="104206" y="735535"/>
                  <a:pt x="102517" y="717616"/>
                </a:cubicBezTo>
                <a:cubicBezTo>
                  <a:pt x="324287" y="720546"/>
                  <a:pt x="465650" y="717766"/>
                  <a:pt x="634368" y="717616"/>
                </a:cubicBezTo>
                <a:cubicBezTo>
                  <a:pt x="803086" y="717466"/>
                  <a:pt x="1024933" y="722740"/>
                  <a:pt x="1216870" y="717616"/>
                </a:cubicBezTo>
                <a:cubicBezTo>
                  <a:pt x="1408807" y="712492"/>
                  <a:pt x="1641638" y="714655"/>
                  <a:pt x="1900678" y="717616"/>
                </a:cubicBezTo>
                <a:cubicBezTo>
                  <a:pt x="2159718" y="720577"/>
                  <a:pt x="2166366" y="697570"/>
                  <a:pt x="2381876" y="717616"/>
                </a:cubicBezTo>
                <a:cubicBezTo>
                  <a:pt x="2597386" y="737662"/>
                  <a:pt x="2738503" y="685278"/>
                  <a:pt x="3065684" y="717616"/>
                </a:cubicBezTo>
                <a:cubicBezTo>
                  <a:pt x="3392865" y="749954"/>
                  <a:pt x="3577811" y="749030"/>
                  <a:pt x="3749492" y="717616"/>
                </a:cubicBezTo>
                <a:cubicBezTo>
                  <a:pt x="3921173" y="686202"/>
                  <a:pt x="4134932" y="729458"/>
                  <a:pt x="4331995" y="717616"/>
                </a:cubicBezTo>
                <a:cubicBezTo>
                  <a:pt x="4529058" y="705774"/>
                  <a:pt x="4941556" y="690730"/>
                  <a:pt x="5167760" y="717616"/>
                </a:cubicBezTo>
                <a:cubicBezTo>
                  <a:pt x="5201650" y="714351"/>
                  <a:pt x="5218622" y="699244"/>
                  <a:pt x="5219018" y="666358"/>
                </a:cubicBezTo>
                <a:cubicBezTo>
                  <a:pt x="5237098" y="517232"/>
                  <a:pt x="5209611" y="286267"/>
                  <a:pt x="5219018" y="51258"/>
                </a:cubicBezTo>
                <a:close/>
                <a:moveTo>
                  <a:pt x="51258" y="205033"/>
                </a:moveTo>
                <a:cubicBezTo>
                  <a:pt x="81368" y="207306"/>
                  <a:pt x="97937" y="186922"/>
                  <a:pt x="102516" y="153775"/>
                </a:cubicBezTo>
                <a:cubicBezTo>
                  <a:pt x="100561" y="139350"/>
                  <a:pt x="90718" y="127906"/>
                  <a:pt x="76887" y="128146"/>
                </a:cubicBezTo>
                <a:cubicBezTo>
                  <a:pt x="61178" y="127469"/>
                  <a:pt x="49169" y="138753"/>
                  <a:pt x="51258" y="153775"/>
                </a:cubicBezTo>
                <a:cubicBezTo>
                  <a:pt x="49642" y="176541"/>
                  <a:pt x="49656" y="192597"/>
                  <a:pt x="51258" y="205033"/>
                </a:cubicBezTo>
                <a:close/>
              </a:path>
              <a:path w="5219018" h="820133" fill="darkenLess" stroke="0" extrusionOk="0">
                <a:moveTo>
                  <a:pt x="51258" y="205033"/>
                </a:moveTo>
                <a:cubicBezTo>
                  <a:pt x="76301" y="204829"/>
                  <a:pt x="101530" y="180223"/>
                  <a:pt x="102516" y="153775"/>
                </a:cubicBezTo>
                <a:cubicBezTo>
                  <a:pt x="103347" y="140136"/>
                  <a:pt x="91331" y="127740"/>
                  <a:pt x="76887" y="128146"/>
                </a:cubicBezTo>
                <a:cubicBezTo>
                  <a:pt x="60016" y="127877"/>
                  <a:pt x="52016" y="141958"/>
                  <a:pt x="51258" y="153775"/>
                </a:cubicBezTo>
                <a:cubicBezTo>
                  <a:pt x="52666" y="177248"/>
                  <a:pt x="52110" y="194382"/>
                  <a:pt x="51258" y="205033"/>
                </a:cubicBezTo>
                <a:close/>
                <a:moveTo>
                  <a:pt x="5167760" y="102517"/>
                </a:moveTo>
                <a:cubicBezTo>
                  <a:pt x="5195433" y="105463"/>
                  <a:pt x="5214668" y="78927"/>
                  <a:pt x="5219018" y="51259"/>
                </a:cubicBezTo>
                <a:cubicBezTo>
                  <a:pt x="5217872" y="23206"/>
                  <a:pt x="5198822" y="3416"/>
                  <a:pt x="5167760" y="1"/>
                </a:cubicBezTo>
                <a:cubicBezTo>
                  <a:pt x="5139456" y="-2277"/>
                  <a:pt x="5116614" y="23717"/>
                  <a:pt x="5116502" y="51259"/>
                </a:cubicBezTo>
                <a:cubicBezTo>
                  <a:pt x="5117527" y="66367"/>
                  <a:pt x="5127020" y="75095"/>
                  <a:pt x="5142131" y="76888"/>
                </a:cubicBezTo>
                <a:cubicBezTo>
                  <a:pt x="5155095" y="77122"/>
                  <a:pt x="5168560" y="67371"/>
                  <a:pt x="5167760" y="51259"/>
                </a:cubicBezTo>
                <a:cubicBezTo>
                  <a:pt x="5168237" y="66077"/>
                  <a:pt x="5167273" y="77468"/>
                  <a:pt x="5167760" y="102517"/>
                </a:cubicBezTo>
                <a:close/>
              </a:path>
              <a:path w="5219018" h="820133" fill="none" extrusionOk="0">
                <a:moveTo>
                  <a:pt x="0" y="153775"/>
                </a:moveTo>
                <a:cubicBezTo>
                  <a:pt x="-3938" y="129039"/>
                  <a:pt x="25385" y="106102"/>
                  <a:pt x="51258" y="102517"/>
                </a:cubicBezTo>
                <a:cubicBezTo>
                  <a:pt x="182230" y="105159"/>
                  <a:pt x="320869" y="120262"/>
                  <a:pt x="583109" y="102517"/>
                </a:cubicBezTo>
                <a:cubicBezTo>
                  <a:pt x="845349" y="84772"/>
                  <a:pt x="951586" y="95595"/>
                  <a:pt x="1216264" y="102517"/>
                </a:cubicBezTo>
                <a:cubicBezTo>
                  <a:pt x="1480942" y="109439"/>
                  <a:pt x="1707383" y="110015"/>
                  <a:pt x="1849419" y="102517"/>
                </a:cubicBezTo>
                <a:cubicBezTo>
                  <a:pt x="1991456" y="95019"/>
                  <a:pt x="2130252" y="125426"/>
                  <a:pt x="2381270" y="102517"/>
                </a:cubicBezTo>
                <a:cubicBezTo>
                  <a:pt x="2632288" y="79608"/>
                  <a:pt x="2720067" y="104386"/>
                  <a:pt x="3014425" y="102517"/>
                </a:cubicBezTo>
                <a:cubicBezTo>
                  <a:pt x="3308784" y="100648"/>
                  <a:pt x="3459676" y="83364"/>
                  <a:pt x="3596928" y="102517"/>
                </a:cubicBezTo>
                <a:cubicBezTo>
                  <a:pt x="3734180" y="121670"/>
                  <a:pt x="3967533" y="81954"/>
                  <a:pt x="4128779" y="102517"/>
                </a:cubicBezTo>
                <a:cubicBezTo>
                  <a:pt x="4290025" y="123080"/>
                  <a:pt x="4640610" y="111869"/>
                  <a:pt x="5116501" y="102517"/>
                </a:cubicBezTo>
                <a:cubicBezTo>
                  <a:pt x="5114201" y="77921"/>
                  <a:pt x="5115178" y="62497"/>
                  <a:pt x="5116501" y="51258"/>
                </a:cubicBezTo>
                <a:cubicBezTo>
                  <a:pt x="5115248" y="22998"/>
                  <a:pt x="5141262" y="2135"/>
                  <a:pt x="5167759" y="0"/>
                </a:cubicBezTo>
                <a:cubicBezTo>
                  <a:pt x="5192888" y="1325"/>
                  <a:pt x="5218437" y="22500"/>
                  <a:pt x="5219017" y="51258"/>
                </a:cubicBezTo>
                <a:cubicBezTo>
                  <a:pt x="5224102" y="269757"/>
                  <a:pt x="5207084" y="461177"/>
                  <a:pt x="5219018" y="666358"/>
                </a:cubicBezTo>
                <a:cubicBezTo>
                  <a:pt x="5220030" y="696203"/>
                  <a:pt x="5199157" y="723258"/>
                  <a:pt x="5167760" y="717616"/>
                </a:cubicBezTo>
                <a:cubicBezTo>
                  <a:pt x="4994564" y="694180"/>
                  <a:pt x="4867849" y="697323"/>
                  <a:pt x="4686562" y="717616"/>
                </a:cubicBezTo>
                <a:cubicBezTo>
                  <a:pt x="4505275" y="737909"/>
                  <a:pt x="4357940" y="713279"/>
                  <a:pt x="4104059" y="717616"/>
                </a:cubicBezTo>
                <a:cubicBezTo>
                  <a:pt x="3850178" y="721953"/>
                  <a:pt x="3781909" y="698120"/>
                  <a:pt x="3622861" y="717616"/>
                </a:cubicBezTo>
                <a:cubicBezTo>
                  <a:pt x="3463813" y="737112"/>
                  <a:pt x="3062032" y="712852"/>
                  <a:pt x="2888401" y="717616"/>
                </a:cubicBezTo>
                <a:cubicBezTo>
                  <a:pt x="2714770" y="722380"/>
                  <a:pt x="2612893" y="739931"/>
                  <a:pt x="2356550" y="717616"/>
                </a:cubicBezTo>
                <a:cubicBezTo>
                  <a:pt x="2100207" y="695301"/>
                  <a:pt x="1918842" y="688063"/>
                  <a:pt x="1672742" y="717616"/>
                </a:cubicBezTo>
                <a:cubicBezTo>
                  <a:pt x="1426642" y="747169"/>
                  <a:pt x="1287823" y="688964"/>
                  <a:pt x="988935" y="717616"/>
                </a:cubicBezTo>
                <a:cubicBezTo>
                  <a:pt x="690047" y="746268"/>
                  <a:pt x="391377" y="713707"/>
                  <a:pt x="102517" y="717616"/>
                </a:cubicBezTo>
                <a:cubicBezTo>
                  <a:pt x="102555" y="742279"/>
                  <a:pt x="100630" y="750186"/>
                  <a:pt x="102517" y="768875"/>
                </a:cubicBezTo>
                <a:cubicBezTo>
                  <a:pt x="104733" y="800174"/>
                  <a:pt x="75942" y="819050"/>
                  <a:pt x="51259" y="820133"/>
                </a:cubicBezTo>
                <a:cubicBezTo>
                  <a:pt x="24639" y="821040"/>
                  <a:pt x="-519" y="791176"/>
                  <a:pt x="1" y="768875"/>
                </a:cubicBezTo>
                <a:cubicBezTo>
                  <a:pt x="11535" y="591420"/>
                  <a:pt x="-19664" y="403127"/>
                  <a:pt x="0" y="153775"/>
                </a:cubicBezTo>
                <a:close/>
                <a:moveTo>
                  <a:pt x="5116501" y="102517"/>
                </a:moveTo>
                <a:cubicBezTo>
                  <a:pt x="5128387" y="100083"/>
                  <a:pt x="5149520" y="100903"/>
                  <a:pt x="5167760" y="102517"/>
                </a:cubicBezTo>
                <a:cubicBezTo>
                  <a:pt x="5197045" y="100910"/>
                  <a:pt x="5215112" y="78482"/>
                  <a:pt x="5219018" y="51259"/>
                </a:cubicBezTo>
                <a:moveTo>
                  <a:pt x="5167760" y="102517"/>
                </a:moveTo>
                <a:cubicBezTo>
                  <a:pt x="5169254" y="79348"/>
                  <a:pt x="5168876" y="63935"/>
                  <a:pt x="5167760" y="51258"/>
                </a:cubicBezTo>
                <a:cubicBezTo>
                  <a:pt x="5166592" y="64719"/>
                  <a:pt x="5155674" y="77381"/>
                  <a:pt x="5142131" y="76887"/>
                </a:cubicBezTo>
                <a:cubicBezTo>
                  <a:pt x="5125924" y="74542"/>
                  <a:pt x="5117074" y="66892"/>
                  <a:pt x="5116502" y="51258"/>
                </a:cubicBezTo>
                <a:moveTo>
                  <a:pt x="51258" y="205033"/>
                </a:moveTo>
                <a:cubicBezTo>
                  <a:pt x="48744" y="180286"/>
                  <a:pt x="51475" y="167733"/>
                  <a:pt x="51258" y="153775"/>
                </a:cubicBezTo>
                <a:cubicBezTo>
                  <a:pt x="50494" y="136433"/>
                  <a:pt x="61257" y="131259"/>
                  <a:pt x="76887" y="128146"/>
                </a:cubicBezTo>
                <a:cubicBezTo>
                  <a:pt x="93033" y="129692"/>
                  <a:pt x="101566" y="140419"/>
                  <a:pt x="102516" y="153775"/>
                </a:cubicBezTo>
                <a:cubicBezTo>
                  <a:pt x="107167" y="179768"/>
                  <a:pt x="80231" y="207795"/>
                  <a:pt x="51258" y="205033"/>
                </a:cubicBezTo>
                <a:cubicBezTo>
                  <a:pt x="26841" y="204261"/>
                  <a:pt x="3185" y="187582"/>
                  <a:pt x="0" y="153775"/>
                </a:cubicBezTo>
                <a:moveTo>
                  <a:pt x="102517" y="153775"/>
                </a:moveTo>
                <a:cubicBezTo>
                  <a:pt x="87994" y="314437"/>
                  <a:pt x="79341" y="598204"/>
                  <a:pt x="102517" y="717616"/>
                </a:cubicBezTo>
              </a:path>
              <a:path w="5219018" h="820133" fill="none" stroke="0" extrusionOk="0">
                <a:moveTo>
                  <a:pt x="0" y="153775"/>
                </a:moveTo>
                <a:cubicBezTo>
                  <a:pt x="3081" y="126093"/>
                  <a:pt x="23254" y="106401"/>
                  <a:pt x="51258" y="102517"/>
                </a:cubicBezTo>
                <a:cubicBezTo>
                  <a:pt x="252522" y="105316"/>
                  <a:pt x="350952" y="112067"/>
                  <a:pt x="532456" y="102517"/>
                </a:cubicBezTo>
                <a:cubicBezTo>
                  <a:pt x="713960" y="92967"/>
                  <a:pt x="835408" y="128950"/>
                  <a:pt x="1114959" y="102517"/>
                </a:cubicBezTo>
                <a:cubicBezTo>
                  <a:pt x="1394510" y="76084"/>
                  <a:pt x="1441118" y="94504"/>
                  <a:pt x="1748114" y="102517"/>
                </a:cubicBezTo>
                <a:cubicBezTo>
                  <a:pt x="2055111" y="110530"/>
                  <a:pt x="2155131" y="105666"/>
                  <a:pt x="2381270" y="102517"/>
                </a:cubicBezTo>
                <a:cubicBezTo>
                  <a:pt x="2607409" y="99368"/>
                  <a:pt x="2901163" y="129915"/>
                  <a:pt x="3065078" y="102517"/>
                </a:cubicBezTo>
                <a:cubicBezTo>
                  <a:pt x="3228993" y="75119"/>
                  <a:pt x="3445010" y="118501"/>
                  <a:pt x="3596928" y="102517"/>
                </a:cubicBezTo>
                <a:cubicBezTo>
                  <a:pt x="3748846" y="86534"/>
                  <a:pt x="4147294" y="87774"/>
                  <a:pt x="4331388" y="102517"/>
                </a:cubicBezTo>
                <a:cubicBezTo>
                  <a:pt x="4515482" y="117260"/>
                  <a:pt x="4933763" y="78296"/>
                  <a:pt x="5116501" y="102517"/>
                </a:cubicBezTo>
                <a:cubicBezTo>
                  <a:pt x="5117624" y="81093"/>
                  <a:pt x="5118338" y="70720"/>
                  <a:pt x="5116501" y="51258"/>
                </a:cubicBezTo>
                <a:cubicBezTo>
                  <a:pt x="5121611" y="22481"/>
                  <a:pt x="5140007" y="-5382"/>
                  <a:pt x="5167759" y="0"/>
                </a:cubicBezTo>
                <a:cubicBezTo>
                  <a:pt x="5196081" y="-788"/>
                  <a:pt x="5217154" y="24852"/>
                  <a:pt x="5219017" y="51258"/>
                </a:cubicBezTo>
                <a:cubicBezTo>
                  <a:pt x="5237445" y="294179"/>
                  <a:pt x="5259693" y="455322"/>
                  <a:pt x="5219018" y="666358"/>
                </a:cubicBezTo>
                <a:cubicBezTo>
                  <a:pt x="5216072" y="700765"/>
                  <a:pt x="5196986" y="713275"/>
                  <a:pt x="5167760" y="717616"/>
                </a:cubicBezTo>
                <a:cubicBezTo>
                  <a:pt x="4987896" y="722737"/>
                  <a:pt x="4809251" y="737645"/>
                  <a:pt x="4585257" y="717616"/>
                </a:cubicBezTo>
                <a:cubicBezTo>
                  <a:pt x="4361263" y="697587"/>
                  <a:pt x="4159857" y="721519"/>
                  <a:pt x="3901449" y="717616"/>
                </a:cubicBezTo>
                <a:cubicBezTo>
                  <a:pt x="3643041" y="713713"/>
                  <a:pt x="3562132" y="692588"/>
                  <a:pt x="3268294" y="717616"/>
                </a:cubicBezTo>
                <a:cubicBezTo>
                  <a:pt x="2974457" y="742644"/>
                  <a:pt x="2736944" y="719472"/>
                  <a:pt x="2533834" y="717616"/>
                </a:cubicBezTo>
                <a:cubicBezTo>
                  <a:pt x="2330724" y="715760"/>
                  <a:pt x="2170498" y="737278"/>
                  <a:pt x="2052636" y="717616"/>
                </a:cubicBezTo>
                <a:cubicBezTo>
                  <a:pt x="1934774" y="697954"/>
                  <a:pt x="1770745" y="699902"/>
                  <a:pt x="1520785" y="717616"/>
                </a:cubicBezTo>
                <a:cubicBezTo>
                  <a:pt x="1270825" y="735330"/>
                  <a:pt x="1056028" y="713353"/>
                  <a:pt x="786325" y="717616"/>
                </a:cubicBezTo>
                <a:cubicBezTo>
                  <a:pt x="516622" y="721879"/>
                  <a:pt x="261067" y="746335"/>
                  <a:pt x="102517" y="717616"/>
                </a:cubicBezTo>
                <a:cubicBezTo>
                  <a:pt x="100915" y="729101"/>
                  <a:pt x="104691" y="750748"/>
                  <a:pt x="102517" y="768875"/>
                </a:cubicBezTo>
                <a:cubicBezTo>
                  <a:pt x="105793" y="793220"/>
                  <a:pt x="82992" y="821577"/>
                  <a:pt x="51259" y="820133"/>
                </a:cubicBezTo>
                <a:cubicBezTo>
                  <a:pt x="20516" y="818457"/>
                  <a:pt x="2667" y="797758"/>
                  <a:pt x="1" y="768875"/>
                </a:cubicBezTo>
                <a:cubicBezTo>
                  <a:pt x="-12881" y="564032"/>
                  <a:pt x="-7331" y="368697"/>
                  <a:pt x="0" y="153775"/>
                </a:cubicBezTo>
                <a:close/>
                <a:moveTo>
                  <a:pt x="5116501" y="102517"/>
                </a:moveTo>
                <a:cubicBezTo>
                  <a:pt x="5133560" y="102040"/>
                  <a:pt x="5143953" y="101734"/>
                  <a:pt x="5167760" y="102517"/>
                </a:cubicBezTo>
                <a:cubicBezTo>
                  <a:pt x="5197885" y="97165"/>
                  <a:pt x="5220924" y="81066"/>
                  <a:pt x="5219018" y="51259"/>
                </a:cubicBezTo>
                <a:moveTo>
                  <a:pt x="5167760" y="102517"/>
                </a:moveTo>
                <a:cubicBezTo>
                  <a:pt x="5166287" y="88314"/>
                  <a:pt x="5166472" y="66362"/>
                  <a:pt x="5167760" y="51258"/>
                </a:cubicBezTo>
                <a:cubicBezTo>
                  <a:pt x="5166493" y="66803"/>
                  <a:pt x="5157496" y="79199"/>
                  <a:pt x="5142131" y="76887"/>
                </a:cubicBezTo>
                <a:cubicBezTo>
                  <a:pt x="5126613" y="75576"/>
                  <a:pt x="5116932" y="65543"/>
                  <a:pt x="5116502" y="51258"/>
                </a:cubicBezTo>
                <a:moveTo>
                  <a:pt x="51258" y="205033"/>
                </a:moveTo>
                <a:cubicBezTo>
                  <a:pt x="53683" y="192117"/>
                  <a:pt x="52445" y="175594"/>
                  <a:pt x="51258" y="153775"/>
                </a:cubicBezTo>
                <a:cubicBezTo>
                  <a:pt x="53935" y="138180"/>
                  <a:pt x="60151" y="128046"/>
                  <a:pt x="76887" y="128146"/>
                </a:cubicBezTo>
                <a:cubicBezTo>
                  <a:pt x="92148" y="128785"/>
                  <a:pt x="102870" y="139203"/>
                  <a:pt x="102516" y="153775"/>
                </a:cubicBezTo>
                <a:cubicBezTo>
                  <a:pt x="106289" y="180044"/>
                  <a:pt x="76095" y="206834"/>
                  <a:pt x="51258" y="205033"/>
                </a:cubicBezTo>
                <a:cubicBezTo>
                  <a:pt x="21578" y="207949"/>
                  <a:pt x="2869" y="179453"/>
                  <a:pt x="0" y="153775"/>
                </a:cubicBezTo>
                <a:moveTo>
                  <a:pt x="102517" y="153775"/>
                </a:moveTo>
                <a:cubicBezTo>
                  <a:pt x="84906" y="387005"/>
                  <a:pt x="121070" y="534631"/>
                  <a:pt x="102517" y="717616"/>
                </a:cubicBezTo>
              </a:path>
            </a:pathLst>
          </a:cu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b="1" i="0" dirty="0">
                <a:solidFill>
                  <a:schemeClr val="tx1"/>
                </a:solidFill>
                <a:effectLst/>
                <a:latin typeface="Nunito"/>
              </a:rPr>
              <a:t>Vanjske improvizirane kuhinje</a:t>
            </a:r>
          </a:p>
        </p:txBody>
      </p:sp>
    </p:spTree>
    <p:extLst>
      <p:ext uri="{BB962C8B-B14F-4D97-AF65-F5344CB8AC3E}">
        <p14:creationId xmlns:p14="http://schemas.microsoft.com/office/powerpoint/2010/main" xmlns="" val="15148593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Slika na kojoj se prikazuje odjeća, haljina, suknja&#10;&#10;Opis je automatski generiran">
            <a:extLst>
              <a:ext uri="{FF2B5EF4-FFF2-40B4-BE49-F238E27FC236}">
                <a16:creationId xmlns:a16="http://schemas.microsoft.com/office/drawing/2014/main" xmlns="" id="{39658230-55A8-4A58-BB2B-4A843FF466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279769"/>
            <a:ext cx="1835814" cy="2597084"/>
          </a:xfrm>
          <a:prstGeom prst="rect">
            <a:avLst/>
          </a:prstGeom>
        </p:spPr>
      </p:pic>
      <p:sp>
        <p:nvSpPr>
          <p:cNvPr id="2" name="Oblačić za govor: ovalni 1">
            <a:extLst>
              <a:ext uri="{FF2B5EF4-FFF2-40B4-BE49-F238E27FC236}">
                <a16:creationId xmlns:a16="http://schemas.microsoft.com/office/drawing/2014/main" xmlns="" id="{781E251F-2BFB-42B0-B8F5-B05A5B19B91C}"/>
              </a:ext>
            </a:extLst>
          </p:cNvPr>
          <p:cNvSpPr/>
          <p:nvPr/>
        </p:nvSpPr>
        <p:spPr>
          <a:xfrm>
            <a:off x="851920" y="1145356"/>
            <a:ext cx="4357124" cy="3846138"/>
          </a:xfrm>
          <a:custGeom>
            <a:avLst/>
            <a:gdLst>
              <a:gd name="connsiteX0" fmla="*/ 294324 w 4357124"/>
              <a:gd name="connsiteY0" fmla="*/ 3725946 h 3846138"/>
              <a:gd name="connsiteX1" fmla="*/ 422946 w 4357124"/>
              <a:gd name="connsiteY1" fmla="*/ 3061730 h 3846138"/>
              <a:gd name="connsiteX2" fmla="*/ 927209 w 4357124"/>
              <a:gd name="connsiteY2" fmla="*/ 348885 h 3846138"/>
              <a:gd name="connsiteX3" fmla="*/ 3648493 w 4357124"/>
              <a:gd name="connsiteY3" fmla="*/ 503711 h 3846138"/>
              <a:gd name="connsiteX4" fmla="*/ 3744565 w 4357124"/>
              <a:gd name="connsiteY4" fmla="*/ 3259972 h 3846138"/>
              <a:gd name="connsiteX5" fmla="*/ 1034003 w 4357124"/>
              <a:gd name="connsiteY5" fmla="*/ 3559354 h 3846138"/>
              <a:gd name="connsiteX6" fmla="*/ 649370 w 4357124"/>
              <a:gd name="connsiteY6" fmla="*/ 3645982 h 3846138"/>
              <a:gd name="connsiteX7" fmla="*/ 294324 w 4357124"/>
              <a:gd name="connsiteY7" fmla="*/ 3725946 h 3846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57124" h="3846138" fill="none" extrusionOk="0">
                <a:moveTo>
                  <a:pt x="294324" y="3725946"/>
                </a:moveTo>
                <a:cubicBezTo>
                  <a:pt x="351739" y="3478779"/>
                  <a:pt x="371943" y="3364365"/>
                  <a:pt x="422946" y="3061730"/>
                </a:cubicBezTo>
                <a:cubicBezTo>
                  <a:pt x="-349143" y="2166089"/>
                  <a:pt x="218099" y="987296"/>
                  <a:pt x="927209" y="348885"/>
                </a:cubicBezTo>
                <a:cubicBezTo>
                  <a:pt x="1709086" y="-173448"/>
                  <a:pt x="2949838" y="-55089"/>
                  <a:pt x="3648493" y="503711"/>
                </a:cubicBezTo>
                <a:cubicBezTo>
                  <a:pt x="4744231" y="1079288"/>
                  <a:pt x="4601313" y="2442879"/>
                  <a:pt x="3744565" y="3259972"/>
                </a:cubicBezTo>
                <a:cubicBezTo>
                  <a:pt x="3115202" y="4096517"/>
                  <a:pt x="1813041" y="3886320"/>
                  <a:pt x="1034003" y="3559354"/>
                </a:cubicBezTo>
                <a:cubicBezTo>
                  <a:pt x="845671" y="3593212"/>
                  <a:pt x="805160" y="3621106"/>
                  <a:pt x="649370" y="3645982"/>
                </a:cubicBezTo>
                <a:cubicBezTo>
                  <a:pt x="493580" y="3670858"/>
                  <a:pt x="376768" y="3707563"/>
                  <a:pt x="294324" y="3725946"/>
                </a:cubicBezTo>
                <a:close/>
              </a:path>
              <a:path w="4357124" h="3846138" stroke="0" extrusionOk="0">
                <a:moveTo>
                  <a:pt x="294324" y="3725946"/>
                </a:moveTo>
                <a:cubicBezTo>
                  <a:pt x="331327" y="3390028"/>
                  <a:pt x="379518" y="3260228"/>
                  <a:pt x="422946" y="3061730"/>
                </a:cubicBezTo>
                <a:cubicBezTo>
                  <a:pt x="-380928" y="2100581"/>
                  <a:pt x="-129539" y="913796"/>
                  <a:pt x="927209" y="348885"/>
                </a:cubicBezTo>
                <a:cubicBezTo>
                  <a:pt x="1770142" y="-138874"/>
                  <a:pt x="2869908" y="-330332"/>
                  <a:pt x="3648493" y="503711"/>
                </a:cubicBezTo>
                <a:cubicBezTo>
                  <a:pt x="4450418" y="1235193"/>
                  <a:pt x="4640325" y="2703556"/>
                  <a:pt x="3744565" y="3259972"/>
                </a:cubicBezTo>
                <a:cubicBezTo>
                  <a:pt x="3021163" y="4121773"/>
                  <a:pt x="1773139" y="4083088"/>
                  <a:pt x="1034003" y="3559354"/>
                </a:cubicBezTo>
                <a:cubicBezTo>
                  <a:pt x="890412" y="3586699"/>
                  <a:pt x="833022" y="3586527"/>
                  <a:pt x="678957" y="3639318"/>
                </a:cubicBezTo>
                <a:cubicBezTo>
                  <a:pt x="524892" y="3692109"/>
                  <a:pt x="481830" y="3687920"/>
                  <a:pt x="294324" y="3725946"/>
                </a:cubicBezTo>
                <a:close/>
              </a:path>
            </a:pathLst>
          </a:custGeom>
          <a:blipFill>
            <a:blip r:embed="rId3">
              <a:alphaModFix amt="50000"/>
            </a:blip>
            <a:stretch>
              <a:fillRect/>
            </a:stretch>
          </a:blipFill>
          <a:ln w="190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-43245"/>
                      <a:gd name="adj2" fmla="val 4687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Pročitaj tekst u dijelu </a:t>
            </a:r>
            <a:endParaRPr lang="hr-HR" sz="2400" b="1" dirty="0" smtClean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2400" b="1" i="1" dirty="0" smtClean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Povijesni </a:t>
            </a:r>
            <a:r>
              <a:rPr lang="hr-HR" sz="2400" b="1" i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koncept – usporedba i sučeljavanje </a:t>
            </a:r>
            <a:r>
              <a:rPr lang="hr-H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(U/str. 60) i u usporednu tablicu zapiši sličnosti i razlike iz svake ispovijesti.</a:t>
            </a:r>
          </a:p>
        </p:txBody>
      </p:sp>
      <p:graphicFrame>
        <p:nvGraphicFramePr>
          <p:cNvPr id="6" name="Tablica 5">
            <a:extLst>
              <a:ext uri="{FF2B5EF4-FFF2-40B4-BE49-F238E27FC236}">
                <a16:creationId xmlns:a16="http://schemas.microsoft.com/office/drawing/2014/main" xmlns="" id="{71026D47-A1DB-4D74-8721-A2BCE1DF13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48406563"/>
              </p:ext>
            </p:extLst>
          </p:nvPr>
        </p:nvGraphicFramePr>
        <p:xfrm>
          <a:off x="5420413" y="1952498"/>
          <a:ext cx="6608190" cy="4250722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{91EBBBCC-DAD2-459C-BE2E-F6DE35CF9A28}</a:tableStyleId>
              </a:tblPr>
              <a:tblGrid>
                <a:gridCol w="3304095">
                  <a:extLst>
                    <a:ext uri="{9D8B030D-6E8A-4147-A177-3AD203B41FA5}">
                      <a16:colId xmlns:a16="http://schemas.microsoft.com/office/drawing/2014/main" xmlns="" val="2478344164"/>
                    </a:ext>
                  </a:extLst>
                </a:gridCol>
                <a:gridCol w="3304095">
                  <a:extLst>
                    <a:ext uri="{9D8B030D-6E8A-4147-A177-3AD203B41FA5}">
                      <a16:colId xmlns:a16="http://schemas.microsoft.com/office/drawing/2014/main" xmlns="" val="1592243003"/>
                    </a:ext>
                  </a:extLst>
                </a:gridCol>
              </a:tblGrid>
              <a:tr h="6368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3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Sličnosti</a:t>
                      </a:r>
                      <a:endParaRPr lang="hr-HR" sz="28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03" marR="579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3200" dirty="0">
                          <a:solidFill>
                            <a:schemeClr val="tx1"/>
                          </a:solidFill>
                          <a:effectLst/>
                        </a:rPr>
                        <a:t>Razlike </a:t>
                      </a:r>
                      <a:endParaRPr lang="hr-HR" sz="2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03" marR="579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89614461"/>
                  </a:ext>
                </a:extLst>
              </a:tr>
              <a:tr h="361386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900" dirty="0">
                          <a:effectLst/>
                        </a:rPr>
                        <a:t> 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900" dirty="0">
                          <a:effectLst/>
                        </a:rPr>
                        <a:t> 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900" dirty="0">
                          <a:effectLst/>
                        </a:rPr>
                        <a:t> 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900" dirty="0">
                          <a:effectLst/>
                        </a:rPr>
                        <a:t> 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900" dirty="0">
                          <a:effectLst/>
                        </a:rPr>
                        <a:t> 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900" dirty="0">
                          <a:effectLst/>
                        </a:rPr>
                        <a:t> 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900" dirty="0">
                          <a:effectLst/>
                        </a:rPr>
                        <a:t> 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900" dirty="0">
                          <a:effectLst/>
                        </a:rPr>
                        <a:t> 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900" dirty="0">
                          <a:effectLst/>
                        </a:rPr>
                        <a:t> 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900" dirty="0">
                          <a:effectLst/>
                        </a:rPr>
                        <a:t> 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900" dirty="0">
                          <a:effectLst/>
                        </a:rPr>
                        <a:t> </a:t>
                      </a:r>
                      <a:endParaRPr lang="hr-H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03" marR="579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900" dirty="0">
                          <a:effectLst/>
                        </a:rPr>
                        <a:t> </a:t>
                      </a:r>
                      <a:endParaRPr lang="hr-H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03" marR="579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411666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065092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654</Words>
  <Application>Microsoft Office PowerPoint</Application>
  <PresentationFormat>Custom</PresentationFormat>
  <Paragraphs>138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Elephant</vt:lpstr>
      <vt:lpstr>Calibri</vt:lpstr>
      <vt:lpstr>Times New Roman</vt:lpstr>
      <vt:lpstr>Calibri Light</vt:lpstr>
      <vt:lpstr>Berlin Sans FB Demi</vt:lpstr>
      <vt:lpstr>Vijaya</vt:lpstr>
      <vt:lpstr>Nunito</vt:lpstr>
      <vt:lpstr>Office Theme</vt:lpstr>
      <vt:lpstr>Velika gospodarska kriza</vt:lpstr>
      <vt:lpstr>Slide 2</vt:lpstr>
      <vt:lpstr>Slide 3</vt:lpstr>
      <vt:lpstr>Slom burze u New Yorku i početak Velike gospodarske krize</vt:lpstr>
      <vt:lpstr>Slide 5</vt:lpstr>
      <vt:lpstr>Slide 6</vt:lpstr>
      <vt:lpstr>Slide 7</vt:lpstr>
      <vt:lpstr>Slide 8</vt:lpstr>
      <vt:lpstr>Slide 9</vt:lpstr>
      <vt:lpstr>Širenje krize</vt:lpstr>
      <vt:lpstr>Širenje krize</vt:lpstr>
      <vt:lpstr>Širenje krize</vt:lpstr>
      <vt:lpstr>Slide 13</vt:lpstr>
      <vt:lpstr>Izlaz iz krize</vt:lpstr>
      <vt:lpstr>Slide 15</vt:lpstr>
      <vt:lpstr>Slide 16</vt:lpstr>
      <vt:lpstr>Slide 17</vt:lpstr>
      <vt:lpstr>Slide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dvukelic</cp:lastModifiedBy>
  <cp:revision>34</cp:revision>
  <dcterms:created xsi:type="dcterms:W3CDTF">2021-01-04T08:54:24Z</dcterms:created>
  <dcterms:modified xsi:type="dcterms:W3CDTF">2021-05-13T08:02:57Z</dcterms:modified>
</cp:coreProperties>
</file>